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notesSlides/notesSlide13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Default Extension="wmf" ContentType="image/x-wmf"/>
  <Override PartName="/ppt/notesSlides/notesSlide110.xml" ContentType="application/vnd.openxmlformats-officedocument.presentationml.notesSlide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37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26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3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slides/slide118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1"/>
  </p:notesMasterIdLst>
  <p:sldIdLst>
    <p:sldId id="256" r:id="rId2"/>
    <p:sldId id="257" r:id="rId3"/>
    <p:sldId id="400" r:id="rId4"/>
    <p:sldId id="342" r:id="rId5"/>
    <p:sldId id="417" r:id="rId6"/>
    <p:sldId id="272" r:id="rId7"/>
    <p:sldId id="258" r:id="rId8"/>
    <p:sldId id="259" r:id="rId9"/>
    <p:sldId id="264" r:id="rId10"/>
    <p:sldId id="338" r:id="rId11"/>
    <p:sldId id="402" r:id="rId12"/>
    <p:sldId id="267" r:id="rId13"/>
    <p:sldId id="268" r:id="rId14"/>
    <p:sldId id="265" r:id="rId15"/>
    <p:sldId id="401" r:id="rId16"/>
    <p:sldId id="260" r:id="rId17"/>
    <p:sldId id="261" r:id="rId18"/>
    <p:sldId id="262" r:id="rId19"/>
    <p:sldId id="347" r:id="rId20"/>
    <p:sldId id="397" r:id="rId21"/>
    <p:sldId id="423" r:id="rId22"/>
    <p:sldId id="263" r:id="rId23"/>
    <p:sldId id="431" r:id="rId24"/>
    <p:sldId id="386" r:id="rId25"/>
    <p:sldId id="387" r:id="rId26"/>
    <p:sldId id="366" r:id="rId27"/>
    <p:sldId id="383" r:id="rId28"/>
    <p:sldId id="377" r:id="rId29"/>
    <p:sldId id="452" r:id="rId30"/>
    <p:sldId id="373" r:id="rId31"/>
    <p:sldId id="368" r:id="rId32"/>
    <p:sldId id="367" r:id="rId33"/>
    <p:sldId id="426" r:id="rId34"/>
    <p:sldId id="370" r:id="rId35"/>
    <p:sldId id="371" r:id="rId36"/>
    <p:sldId id="427" r:id="rId37"/>
    <p:sldId id="424" r:id="rId38"/>
    <p:sldId id="451" r:id="rId39"/>
    <p:sldId id="428" r:id="rId40"/>
    <p:sldId id="403" r:id="rId41"/>
    <p:sldId id="407" r:id="rId42"/>
    <p:sldId id="404" r:id="rId43"/>
    <p:sldId id="405" r:id="rId44"/>
    <p:sldId id="406" r:id="rId45"/>
    <p:sldId id="410" r:id="rId46"/>
    <p:sldId id="412" r:id="rId47"/>
    <p:sldId id="411" r:id="rId48"/>
    <p:sldId id="440" r:id="rId49"/>
    <p:sldId id="408" r:id="rId50"/>
    <p:sldId id="438" r:id="rId51"/>
    <p:sldId id="439" r:id="rId52"/>
    <p:sldId id="437" r:id="rId53"/>
    <p:sldId id="416" r:id="rId54"/>
    <p:sldId id="409" r:id="rId55"/>
    <p:sldId id="363" r:id="rId56"/>
    <p:sldId id="443" r:id="rId57"/>
    <p:sldId id="442" r:id="rId58"/>
    <p:sldId id="352" r:id="rId59"/>
    <p:sldId id="376" r:id="rId60"/>
    <p:sldId id="384" r:id="rId61"/>
    <p:sldId id="355" r:id="rId62"/>
    <p:sldId id="418" r:id="rId63"/>
    <p:sldId id="432" r:id="rId64"/>
    <p:sldId id="372" r:id="rId65"/>
    <p:sldId id="419" r:id="rId66"/>
    <p:sldId id="380" r:id="rId67"/>
    <p:sldId id="378" r:id="rId68"/>
    <p:sldId id="448" r:id="rId69"/>
    <p:sldId id="444" r:id="rId70"/>
    <p:sldId id="445" r:id="rId71"/>
    <p:sldId id="446" r:id="rId72"/>
    <p:sldId id="359" r:id="rId73"/>
    <p:sldId id="447" r:id="rId74"/>
    <p:sldId id="362" r:id="rId75"/>
    <p:sldId id="398" r:id="rId76"/>
    <p:sldId id="385" r:id="rId77"/>
    <p:sldId id="364" r:id="rId78"/>
    <p:sldId id="313" r:id="rId79"/>
    <p:sldId id="414" r:id="rId80"/>
    <p:sldId id="415" r:id="rId81"/>
    <p:sldId id="399" r:id="rId82"/>
    <p:sldId id="314" r:id="rId83"/>
    <p:sldId id="388" r:id="rId84"/>
    <p:sldId id="319" r:id="rId85"/>
    <p:sldId id="346" r:id="rId86"/>
    <p:sldId id="273" r:id="rId87"/>
    <p:sldId id="315" r:id="rId88"/>
    <p:sldId id="316" r:id="rId89"/>
    <p:sldId id="320" r:id="rId90"/>
    <p:sldId id="389" r:id="rId91"/>
    <p:sldId id="328" r:id="rId92"/>
    <p:sldId id="325" r:id="rId93"/>
    <p:sldId id="324" r:id="rId94"/>
    <p:sldId id="374" r:id="rId95"/>
    <p:sldId id="433" r:id="rId96"/>
    <p:sldId id="317" r:id="rId97"/>
    <p:sldId id="357" r:id="rId98"/>
    <p:sldId id="375" r:id="rId99"/>
    <p:sldId id="326" r:id="rId100"/>
    <p:sldId id="323" r:id="rId101"/>
    <p:sldId id="349" r:id="rId102"/>
    <p:sldId id="340" r:id="rId103"/>
    <p:sldId id="382" r:id="rId104"/>
    <p:sldId id="341" r:id="rId105"/>
    <p:sldId id="430" r:id="rId106"/>
    <p:sldId id="390" r:id="rId107"/>
    <p:sldId id="332" r:id="rId108"/>
    <p:sldId id="361" r:id="rId109"/>
    <p:sldId id="329" r:id="rId110"/>
    <p:sldId id="339" r:id="rId111"/>
    <p:sldId id="336" r:id="rId112"/>
    <p:sldId id="453" r:id="rId113"/>
    <p:sldId id="330" r:id="rId114"/>
    <p:sldId id="434" r:id="rId115"/>
    <p:sldId id="450" r:id="rId116"/>
    <p:sldId id="395" r:id="rId117"/>
    <p:sldId id="396" r:id="rId118"/>
    <p:sldId id="331" r:id="rId119"/>
    <p:sldId id="334" r:id="rId120"/>
    <p:sldId id="335" r:id="rId121"/>
    <p:sldId id="354" r:id="rId122"/>
    <p:sldId id="422" r:id="rId123"/>
    <p:sldId id="421" r:id="rId124"/>
    <p:sldId id="429" r:id="rId125"/>
    <p:sldId id="393" r:id="rId126"/>
    <p:sldId id="394" r:id="rId127"/>
    <p:sldId id="337" r:id="rId128"/>
    <p:sldId id="278" r:id="rId129"/>
    <p:sldId id="279" r:id="rId130"/>
    <p:sldId id="280" r:id="rId131"/>
    <p:sldId id="281" r:id="rId132"/>
    <p:sldId id="284" r:id="rId133"/>
    <p:sldId id="285" r:id="rId134"/>
    <p:sldId id="287" r:id="rId135"/>
    <p:sldId id="288" r:id="rId136"/>
    <p:sldId id="289" r:id="rId137"/>
    <p:sldId id="283" r:id="rId138"/>
    <p:sldId id="290" r:id="rId139"/>
    <p:sldId id="312" r:id="rId1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9065" autoAdjust="0"/>
  </p:normalViewPr>
  <p:slideViewPr>
    <p:cSldViewPr>
      <p:cViewPr>
        <p:scale>
          <a:sx n="77" d="100"/>
          <a:sy n="77" d="100"/>
        </p:scale>
        <p:origin x="-2580" y="-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60AD79B-CCC3-44E5-8102-AA773848CCEC}" type="datetimeFigureOut">
              <a:rPr lang="en-GB"/>
              <a:pPr>
                <a:defRPr/>
              </a:pPr>
              <a:t>25/04/2012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2012A7F-8A9B-4931-9D6B-CF5A865DD5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100</a:t>
            </a:fld>
            <a:endParaRPr lang="en-GB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101</a:t>
            </a:fld>
            <a:endParaRPr lang="en-GB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102</a:t>
            </a:fld>
            <a:endParaRPr lang="en-GB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103</a:t>
            </a:fld>
            <a:endParaRPr lang="en-GB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104</a:t>
            </a:fld>
            <a:endParaRPr lang="en-GB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105</a:t>
            </a:fld>
            <a:endParaRPr lang="en-GB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106</a:t>
            </a:fld>
            <a:endParaRPr lang="en-GB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107</a:t>
            </a:fld>
            <a:endParaRPr lang="en-GB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108</a:t>
            </a:fld>
            <a:endParaRPr lang="en-GB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109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110</a:t>
            </a:fld>
            <a:endParaRPr lang="en-GB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111</a:t>
            </a:fld>
            <a:endParaRPr lang="en-GB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112</a:t>
            </a:fld>
            <a:endParaRPr lang="en-GB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113</a:t>
            </a:fld>
            <a:endParaRPr lang="en-GB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114</a:t>
            </a:fld>
            <a:endParaRPr lang="en-GB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115</a:t>
            </a:fld>
            <a:endParaRPr lang="en-GB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116</a:t>
            </a:fld>
            <a:endParaRPr lang="en-GB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117</a:t>
            </a:fld>
            <a:endParaRPr lang="en-GB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118</a:t>
            </a:fld>
            <a:endParaRPr lang="en-GB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119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120</a:t>
            </a:fld>
            <a:endParaRPr lang="en-GB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121</a:t>
            </a:fld>
            <a:endParaRPr lang="en-GB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122</a:t>
            </a:fld>
            <a:endParaRPr lang="en-GB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123</a:t>
            </a:fld>
            <a:endParaRPr lang="en-GB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124</a:t>
            </a:fld>
            <a:endParaRPr lang="en-GB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125</a:t>
            </a:fld>
            <a:endParaRPr lang="en-GB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126</a:t>
            </a:fld>
            <a:endParaRPr lang="en-GB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127</a:t>
            </a:fld>
            <a:endParaRPr lang="en-GB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128</a:t>
            </a:fld>
            <a:endParaRPr lang="en-GB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129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130</a:t>
            </a:fld>
            <a:endParaRPr lang="en-GB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131</a:t>
            </a:fld>
            <a:endParaRPr lang="en-GB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132</a:t>
            </a:fld>
            <a:endParaRPr lang="en-GB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133</a:t>
            </a:fld>
            <a:endParaRPr lang="en-GB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134</a:t>
            </a:fld>
            <a:endParaRPr lang="en-GB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135</a:t>
            </a:fld>
            <a:endParaRPr lang="en-GB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136</a:t>
            </a:fld>
            <a:endParaRPr lang="en-GB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137</a:t>
            </a:fld>
            <a:endParaRPr lang="en-GB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138</a:t>
            </a:fld>
            <a:endParaRPr lang="en-GB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139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56</a:t>
            </a:fld>
            <a:endParaRPr lang="en-GB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59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61</a:t>
            </a:fld>
            <a:endParaRPr lang="en-GB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62</a:t>
            </a:fld>
            <a:endParaRPr lang="en-GB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63</a:t>
            </a:fld>
            <a:endParaRPr lang="en-GB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64</a:t>
            </a:fld>
            <a:endParaRPr lang="en-GB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65</a:t>
            </a:fld>
            <a:endParaRPr lang="en-GB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66</a:t>
            </a:fld>
            <a:endParaRPr lang="en-GB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67</a:t>
            </a:fld>
            <a:endParaRPr lang="en-GB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68</a:t>
            </a:fld>
            <a:endParaRPr lang="en-GB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69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70</a:t>
            </a:fld>
            <a:endParaRPr lang="en-GB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71</a:t>
            </a:fld>
            <a:endParaRPr lang="en-GB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72</a:t>
            </a:fld>
            <a:endParaRPr lang="en-GB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73</a:t>
            </a:fld>
            <a:endParaRPr lang="en-GB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74</a:t>
            </a:fld>
            <a:endParaRPr lang="en-GB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75</a:t>
            </a:fld>
            <a:endParaRPr lang="en-GB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76</a:t>
            </a:fld>
            <a:endParaRPr lang="en-GB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77</a:t>
            </a:fld>
            <a:endParaRPr lang="en-GB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78</a:t>
            </a:fld>
            <a:endParaRPr lang="en-GB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79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80</a:t>
            </a:fld>
            <a:endParaRPr lang="en-GB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81</a:t>
            </a:fld>
            <a:endParaRPr lang="en-GB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82</a:t>
            </a:fld>
            <a:endParaRPr lang="en-GB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83</a:t>
            </a:fld>
            <a:endParaRPr lang="en-GB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84</a:t>
            </a:fld>
            <a:endParaRPr lang="en-GB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85</a:t>
            </a:fld>
            <a:endParaRPr lang="en-GB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86</a:t>
            </a:fld>
            <a:endParaRPr lang="en-GB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87</a:t>
            </a:fld>
            <a:endParaRPr lang="en-GB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88</a:t>
            </a:fld>
            <a:endParaRPr lang="en-GB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89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90</a:t>
            </a:fld>
            <a:endParaRPr lang="en-GB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91</a:t>
            </a:fld>
            <a:endParaRPr lang="en-GB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92</a:t>
            </a:fld>
            <a:endParaRPr lang="en-GB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93</a:t>
            </a:fld>
            <a:endParaRPr lang="en-GB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94</a:t>
            </a:fld>
            <a:endParaRPr lang="en-GB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95</a:t>
            </a:fld>
            <a:endParaRPr lang="en-GB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96</a:t>
            </a:fld>
            <a:endParaRPr lang="en-GB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97</a:t>
            </a:fld>
            <a:endParaRPr lang="en-GB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95832D-4E02-4FF8-B20E-6F1699AB7E2C}" type="slidenum">
              <a:rPr lang="en-GB" smtClean="0"/>
              <a:pPr/>
              <a:t>98</a:t>
            </a:fld>
            <a:endParaRPr lang="en-GB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012A7F-8A9B-4931-9D6B-CF5A865DD5C8}" type="slidenum">
              <a:rPr lang="en-GB" smtClean="0"/>
              <a:pPr>
                <a:defRPr/>
              </a:pPr>
              <a:t>99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E1BF3-8305-4620-82FB-351A224C9B7C}" type="datetimeFigureOut">
              <a:rPr lang="en-GB"/>
              <a:pPr>
                <a:defRPr/>
              </a:pPr>
              <a:t>25/04/2012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C856-5DDF-42E6-904F-735D37A238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13C24-5866-4D34-B602-87137EC19205}" type="datetimeFigureOut">
              <a:rPr lang="en-GB"/>
              <a:pPr>
                <a:defRPr/>
              </a:pPr>
              <a:t>25/04/2012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58465-F882-4A6D-A2F8-B6CEAA108B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3A6C6-E1B3-4A38-9A20-D45154C2CB27}" type="datetimeFigureOut">
              <a:rPr lang="en-GB"/>
              <a:pPr>
                <a:defRPr/>
              </a:pPr>
              <a:t>25/04/2012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090D1-D08F-4D05-9C88-A2213DE8A5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729D7-4482-4626-87B0-9C411FF89ADE}" type="datetimeFigureOut">
              <a:rPr lang="en-GB"/>
              <a:pPr>
                <a:defRPr/>
              </a:pPr>
              <a:t>25/04/2012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7395-0893-45ED-BBCA-17D18779A0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16D46-213D-4B66-8DF5-BF7BF1C9540F}" type="datetimeFigureOut">
              <a:rPr lang="en-GB"/>
              <a:pPr>
                <a:defRPr/>
              </a:pPr>
              <a:t>25/04/2012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E22D1-4C13-4279-B670-22D722357F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D1F8D-D70C-4D8E-8B96-6F22FB006212}" type="datetimeFigureOut">
              <a:rPr lang="en-GB"/>
              <a:pPr>
                <a:defRPr/>
              </a:pPr>
              <a:t>25/04/2012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AEE05-8C50-4897-A870-DBB5595878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EAD3-1B8D-4A75-B10F-8A9839DE65DF}" type="datetimeFigureOut">
              <a:rPr lang="en-GB"/>
              <a:pPr>
                <a:defRPr/>
              </a:pPr>
              <a:t>25/04/2012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D11B2-288C-42EC-962A-C843DB16E4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664A1-7430-49F1-BFFF-B3B91510F815}" type="datetimeFigureOut">
              <a:rPr lang="en-GB"/>
              <a:pPr>
                <a:defRPr/>
              </a:pPr>
              <a:t>25/04/2012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C1998-40A5-426B-A60E-C4687A881A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8D584-B69B-45E8-BC74-CDD181E917AF}" type="datetimeFigureOut">
              <a:rPr lang="en-GB"/>
              <a:pPr>
                <a:defRPr/>
              </a:pPr>
              <a:t>25/04/2012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71449-0DA7-4024-BCBF-9A1AD01A71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7AE25-F0F9-4C20-AF58-5CD999850455}" type="datetimeFigureOut">
              <a:rPr lang="en-GB"/>
              <a:pPr>
                <a:defRPr/>
              </a:pPr>
              <a:t>25/04/2012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7488E-31B8-4A27-AC68-A092FC6A12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489AB-E2E1-4F5A-BAC0-73A5CEE81DC0}" type="datetimeFigureOut">
              <a:rPr lang="en-GB"/>
              <a:pPr>
                <a:defRPr/>
              </a:pPr>
              <a:t>25/04/2012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B67FF-CE6E-4560-ADC9-77DE575AFC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338DBB-1364-4335-B769-880F0BE709F7}" type="datetimeFigureOut">
              <a:rPr lang="en-GB"/>
              <a:pPr>
                <a:defRPr/>
              </a:pPr>
              <a:t>25/04/2012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73CC5D-5B36-4CA9-A11A-B7C3935FFA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74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45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1.jpeg"/><Relationship Id="rId4" Type="http://schemas.openxmlformats.org/officeDocument/2006/relationships/image" Target="../media/image112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6.jpeg"/><Relationship Id="rId4" Type="http://schemas.openxmlformats.org/officeDocument/2006/relationships/image" Target="../media/image108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6.jpeg"/><Relationship Id="rId4" Type="http://schemas.openxmlformats.org/officeDocument/2006/relationships/image" Target="../media/image108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137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140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7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1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3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5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57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jpeg"/><Relationship Id="rId4" Type="http://schemas.openxmlformats.org/officeDocument/2006/relationships/image" Target="../media/image1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1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33.jpeg"/><Relationship Id="rId4" Type="http://schemas.openxmlformats.org/officeDocument/2006/relationships/image" Target="../media/image8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2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97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827088" y="2349500"/>
            <a:ext cx="7772400" cy="1470025"/>
          </a:xfrm>
        </p:spPr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Dorchester Cricket Club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3429000"/>
            <a:ext cx="5000625" cy="1752600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b="1" dirty="0" smtClean="0">
                <a:latin typeface="Cambria" pitchFamily="18" charset="0"/>
              </a:rPr>
              <a:t>1961 – 2011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b="1" dirty="0" smtClean="0">
                <a:latin typeface="Cambria" pitchFamily="18" charset="0"/>
              </a:rPr>
              <a:t>Fifty and Out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Drunken Laughter</a:t>
            </a:r>
          </a:p>
        </p:txBody>
      </p:sp>
      <p:pic>
        <p:nvPicPr>
          <p:cNvPr id="1126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1049" t="60529" r="22849" b="9206"/>
          <a:stretch>
            <a:fillRect/>
          </a:stretch>
        </p:blipFill>
        <p:spPr>
          <a:xfrm>
            <a:off x="1187450" y="1412875"/>
            <a:ext cx="6842125" cy="5075238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en-GB" sz="4000" smtClean="0">
                <a:latin typeface="Cambria" pitchFamily="18" charset="0"/>
              </a:rPr>
              <a:t>a D.C.C. ‘Great’</a:t>
            </a:r>
          </a:p>
        </p:txBody>
      </p:sp>
      <p:sp>
        <p:nvSpPr>
          <p:cNvPr id="104451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10445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260350"/>
            <a:ext cx="122396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2" descr="C:\Documents and Settings\paul.taylor\My Documents\My Pictures\pauls own\DCC 50 and out\IMGP005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16463" y="273050"/>
            <a:ext cx="4427537" cy="5853113"/>
          </a:xfrm>
        </p:spPr>
      </p:pic>
      <p:pic>
        <p:nvPicPr>
          <p:cNvPr id="104454" name="Picture 3" descr="C:\Documents and Settings\paul.taylor\My Documents\My Pictures\pauls own\DCC 50 and out\IMGP00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1528763"/>
            <a:ext cx="3455987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en-GB" sz="4000" smtClean="0">
                <a:latin typeface="Cambria" pitchFamily="18" charset="0"/>
              </a:rPr>
              <a:t>a D.C.C. ‘Great’</a:t>
            </a:r>
          </a:p>
        </p:txBody>
      </p:sp>
      <p:sp>
        <p:nvSpPr>
          <p:cNvPr id="105475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10547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260350"/>
            <a:ext cx="122396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2"/>
          <p:cNvPicPr>
            <a:picLocks noChangeAspect="1" noChangeArrowheads="1"/>
          </p:cNvPicPr>
          <p:nvPr/>
        </p:nvPicPr>
        <p:blipFill>
          <a:blip r:embed="rId4" cstate="print"/>
          <a:srcRect l="13995" t="22009" r="63612"/>
          <a:stretch>
            <a:fillRect/>
          </a:stretch>
        </p:blipFill>
        <p:spPr bwMode="auto">
          <a:xfrm>
            <a:off x="6011863" y="0"/>
            <a:ext cx="2935287" cy="662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484438" y="1341438"/>
            <a:ext cx="3887787" cy="5516562"/>
          </a:xfrm>
        </p:spPr>
      </p:pic>
      <p:pic>
        <p:nvPicPr>
          <p:cNvPr id="105479" name="Picture 2"/>
          <p:cNvPicPr>
            <a:picLocks noChangeAspect="1" noChangeArrowheads="1"/>
          </p:cNvPicPr>
          <p:nvPr/>
        </p:nvPicPr>
        <p:blipFill>
          <a:blip r:embed="rId6" cstate="print"/>
          <a:srcRect l="56966" t="56334" r="18021" b="16719"/>
          <a:stretch>
            <a:fillRect/>
          </a:stretch>
        </p:blipFill>
        <p:spPr bwMode="auto">
          <a:xfrm>
            <a:off x="323850" y="1628775"/>
            <a:ext cx="2303463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en-GB" sz="4000" smtClean="0">
                <a:latin typeface="Cambria" pitchFamily="18" charset="0"/>
              </a:rPr>
              <a:t>a D.C.C. ‘Great’</a:t>
            </a:r>
          </a:p>
        </p:txBody>
      </p:sp>
      <p:sp>
        <p:nvSpPr>
          <p:cNvPr id="106499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10650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260350"/>
            <a:ext cx="122396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9224" t="25174" r="46689" b="49640"/>
          <a:stretch>
            <a:fillRect/>
          </a:stretch>
        </p:blipFill>
        <p:spPr>
          <a:xfrm>
            <a:off x="3924300" y="692150"/>
            <a:ext cx="4430713" cy="5761038"/>
          </a:xfrm>
        </p:spPr>
      </p:pic>
      <p:pic>
        <p:nvPicPr>
          <p:cNvPr id="106502" name="Content Placeholder 3"/>
          <p:cNvPicPr>
            <a:picLocks noChangeAspect="1" noChangeArrowheads="1"/>
          </p:cNvPicPr>
          <p:nvPr/>
        </p:nvPicPr>
        <p:blipFill>
          <a:blip r:embed="rId5" cstate="print"/>
          <a:srcRect l="50000" r="21046" b="41428"/>
          <a:stretch>
            <a:fillRect/>
          </a:stretch>
        </p:blipFill>
        <p:spPr bwMode="auto">
          <a:xfrm>
            <a:off x="0" y="1557338"/>
            <a:ext cx="39401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en-GB" sz="4000" smtClean="0">
                <a:latin typeface="Cambria" pitchFamily="18" charset="0"/>
              </a:rPr>
              <a:t>a D.C.C. ‘Great’</a:t>
            </a:r>
          </a:p>
        </p:txBody>
      </p:sp>
      <p:sp>
        <p:nvSpPr>
          <p:cNvPr id="107523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10752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260350"/>
            <a:ext cx="122396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2437" t="31775" r="18951" b="38512"/>
          <a:stretch>
            <a:fillRect/>
          </a:stretch>
        </p:blipFill>
        <p:spPr>
          <a:xfrm>
            <a:off x="6454775" y="333375"/>
            <a:ext cx="2689225" cy="5903913"/>
          </a:xfrm>
        </p:spPr>
      </p:pic>
      <p:pic>
        <p:nvPicPr>
          <p:cNvPr id="107526" name="Picture 2"/>
          <p:cNvPicPr>
            <a:picLocks noChangeAspect="1" noChangeArrowheads="1"/>
          </p:cNvPicPr>
          <p:nvPr/>
        </p:nvPicPr>
        <p:blipFill>
          <a:blip r:embed="rId5" cstate="print"/>
          <a:srcRect l="59552" t="28455" r="18723" b="20033"/>
          <a:stretch>
            <a:fillRect/>
          </a:stretch>
        </p:blipFill>
        <p:spPr bwMode="auto">
          <a:xfrm>
            <a:off x="3419475" y="908050"/>
            <a:ext cx="3111500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7" name="Picture 3"/>
          <p:cNvPicPr>
            <a:picLocks noChangeAspect="1" noChangeArrowheads="1"/>
          </p:cNvPicPr>
          <p:nvPr/>
        </p:nvPicPr>
        <p:blipFill>
          <a:blip r:embed="rId6" cstate="print"/>
          <a:srcRect l="43996" t="69135" r="32845" b="4593"/>
          <a:stretch>
            <a:fillRect/>
          </a:stretch>
        </p:blipFill>
        <p:spPr bwMode="auto">
          <a:xfrm>
            <a:off x="323850" y="1700213"/>
            <a:ext cx="249237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en-GB" sz="4000" smtClean="0">
                <a:latin typeface="Cambria" pitchFamily="18" charset="0"/>
              </a:rPr>
              <a:t>a D.C.C. ‘Great’</a:t>
            </a:r>
          </a:p>
        </p:txBody>
      </p:sp>
      <p:sp>
        <p:nvSpPr>
          <p:cNvPr id="108547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108548" name="Picture 6"/>
          <p:cNvPicPr>
            <a:picLocks noChangeAspect="1" noChangeArrowheads="1"/>
          </p:cNvPicPr>
          <p:nvPr/>
        </p:nvPicPr>
        <p:blipFill>
          <a:blip r:embed="rId3" cstate="print"/>
          <a:srcRect r="-47061" b="-33241"/>
          <a:stretch>
            <a:fillRect/>
          </a:stretch>
        </p:blipFill>
        <p:spPr bwMode="auto">
          <a:xfrm>
            <a:off x="3203575" y="908050"/>
            <a:ext cx="26098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2"/>
          <p:cNvPicPr>
            <a:picLocks noChangeAspect="1" noChangeArrowheads="1"/>
          </p:cNvPicPr>
          <p:nvPr/>
        </p:nvPicPr>
        <p:blipFill>
          <a:blip r:embed="rId4" cstate="print"/>
          <a:srcRect l="16200" t="29881" r="63417" b="9804"/>
          <a:stretch>
            <a:fillRect/>
          </a:stretch>
        </p:blipFill>
        <p:spPr bwMode="auto">
          <a:xfrm>
            <a:off x="827088" y="1628775"/>
            <a:ext cx="2220912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7"/>
          <p:cNvPicPr>
            <a:picLocks noChangeAspect="1" noChangeArrowheads="1"/>
          </p:cNvPicPr>
          <p:nvPr/>
        </p:nvPicPr>
        <p:blipFill>
          <a:blip r:embed="rId5" cstate="print"/>
          <a:srcRect l="58505" t="15169" b="30856"/>
          <a:stretch>
            <a:fillRect/>
          </a:stretch>
        </p:blipFill>
        <p:spPr bwMode="auto">
          <a:xfrm>
            <a:off x="5364163" y="404813"/>
            <a:ext cx="2592387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l="37057" t="42847" r="32487" b="39931"/>
          <a:stretch>
            <a:fillRect/>
          </a:stretch>
        </p:blipFill>
        <p:spPr>
          <a:xfrm>
            <a:off x="3127375" y="2636838"/>
            <a:ext cx="5424488" cy="4221162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-252413" y="188913"/>
            <a:ext cx="8229601" cy="1143000"/>
          </a:xfrm>
        </p:spPr>
        <p:txBody>
          <a:bodyPr/>
          <a:lstStyle/>
          <a:p>
            <a:r>
              <a:rPr lang="en-GB" b="1" smtClean="0">
                <a:latin typeface="Cambria" pitchFamily="18" charset="0"/>
              </a:rPr>
              <a:t>Steve Dilks – ‘Dilksy’</a:t>
            </a:r>
          </a:p>
        </p:txBody>
      </p:sp>
      <p:pic>
        <p:nvPicPr>
          <p:cNvPr id="109571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9009" t="42348" r="76077" b="32909"/>
          <a:stretch>
            <a:fillRect/>
          </a:stretch>
        </p:blipFill>
        <p:spPr>
          <a:xfrm>
            <a:off x="179388" y="1557338"/>
            <a:ext cx="3849687" cy="4643437"/>
          </a:xfrm>
        </p:spPr>
      </p:pic>
      <p:pic>
        <p:nvPicPr>
          <p:cNvPr id="109572" name="Picture 9"/>
          <p:cNvPicPr>
            <a:picLocks noChangeAspect="1" noChangeArrowheads="1"/>
          </p:cNvPicPr>
          <p:nvPr/>
        </p:nvPicPr>
        <p:blipFill>
          <a:blip r:embed="rId4" cstate="print"/>
          <a:srcRect l="58818" t="19276" r="18947" b="61861"/>
          <a:stretch>
            <a:fillRect/>
          </a:stretch>
        </p:blipFill>
        <p:spPr bwMode="auto">
          <a:xfrm>
            <a:off x="5718175" y="2862263"/>
            <a:ext cx="3425825" cy="399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l="44943" t="62350" r="41974" b="23363"/>
          <a:stretch>
            <a:fillRect/>
          </a:stretch>
        </p:blipFill>
        <p:spPr>
          <a:xfrm>
            <a:off x="3492500" y="1125538"/>
            <a:ext cx="3641725" cy="5470525"/>
          </a:xfrm>
        </p:spPr>
      </p:pic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05650" y="260350"/>
            <a:ext cx="20383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b="1" smtClean="0">
                <a:latin typeface="Cambria" pitchFamily="18" charset="0"/>
              </a:rPr>
              <a:t>Dorchester CC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350" y="3213100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latin typeface="Cambria" pitchFamily="18" charset="0"/>
              </a:rPr>
              <a:t>All Time Greats</a:t>
            </a:r>
            <a:endParaRPr lang="en-GB" dirty="0">
              <a:latin typeface="Cambri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D.C.C. All time Great - </a:t>
            </a:r>
          </a:p>
        </p:txBody>
      </p:sp>
      <p:pic>
        <p:nvPicPr>
          <p:cNvPr id="11161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8913"/>
            <a:ext cx="12239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2" descr="C:\Documents and Settings\paul.taylor\My Documents\My Pictures\pauls own\DCC 50 and out\alec shows his hand jiv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05400" y="3716338"/>
            <a:ext cx="4038600" cy="2954337"/>
          </a:xfrm>
        </p:spPr>
      </p:pic>
      <p:pic>
        <p:nvPicPr>
          <p:cNvPr id="111621" name="Picture 3" descr="C:\Documents and Settings\paul.taylor\My Documents\My Pictures\pauls own\DCC 50 and out\Untitled-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23850" y="4365625"/>
            <a:ext cx="4038600" cy="2190750"/>
          </a:xfrm>
        </p:spPr>
      </p:pic>
      <p:pic>
        <p:nvPicPr>
          <p:cNvPr id="111622" name="Picture 4"/>
          <p:cNvPicPr>
            <a:picLocks noChangeAspect="1" noChangeArrowheads="1"/>
          </p:cNvPicPr>
          <p:nvPr/>
        </p:nvPicPr>
        <p:blipFill>
          <a:blip r:embed="rId6" cstate="print"/>
          <a:srcRect l="33344" t="46896" r="19499" b="23456"/>
          <a:stretch>
            <a:fillRect/>
          </a:stretch>
        </p:blipFill>
        <p:spPr bwMode="auto">
          <a:xfrm>
            <a:off x="323850" y="1412875"/>
            <a:ext cx="57245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D.C.C. All time Great - </a:t>
            </a:r>
          </a:p>
        </p:txBody>
      </p:sp>
      <p:pic>
        <p:nvPicPr>
          <p:cNvPr id="11264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8913"/>
            <a:ext cx="12239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62302" t="18527" r="5605" b="32909"/>
          <a:stretch>
            <a:fillRect/>
          </a:stretch>
        </p:blipFill>
        <p:spPr>
          <a:xfrm>
            <a:off x="4067175" y="1268413"/>
            <a:ext cx="4745038" cy="5219700"/>
          </a:xfrm>
        </p:spPr>
      </p:pic>
      <p:pic>
        <p:nvPicPr>
          <p:cNvPr id="11264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 l="26152" t="18134" r="10394" b="45274"/>
          <a:stretch>
            <a:fillRect/>
          </a:stretch>
        </p:blipFill>
        <p:spPr>
          <a:xfrm>
            <a:off x="0" y="1268413"/>
            <a:ext cx="3994150" cy="3168650"/>
          </a:xfrm>
        </p:spPr>
      </p:pic>
      <p:pic>
        <p:nvPicPr>
          <p:cNvPr id="112646" name="Picture 2"/>
          <p:cNvPicPr>
            <a:picLocks noChangeAspect="1" noChangeArrowheads="1"/>
          </p:cNvPicPr>
          <p:nvPr/>
        </p:nvPicPr>
        <p:blipFill>
          <a:blip r:embed="rId6" cstate="print"/>
          <a:srcRect l="43996" t="19281" r="30991" b="53772"/>
          <a:stretch>
            <a:fillRect/>
          </a:stretch>
        </p:blipFill>
        <p:spPr bwMode="auto">
          <a:xfrm>
            <a:off x="1331913" y="3905250"/>
            <a:ext cx="22320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D.C.C. All time Great - </a:t>
            </a:r>
          </a:p>
        </p:txBody>
      </p:sp>
      <p:pic>
        <p:nvPicPr>
          <p:cNvPr id="11366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8913"/>
            <a:ext cx="12239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14771" t="26088" r="54597" b="43683"/>
          <a:stretch>
            <a:fillRect/>
          </a:stretch>
        </p:blipFill>
        <p:spPr>
          <a:xfrm>
            <a:off x="0" y="1243013"/>
            <a:ext cx="4138613" cy="5614987"/>
          </a:xfrm>
        </p:spPr>
      </p:pic>
      <p:pic>
        <p:nvPicPr>
          <p:cNvPr id="113669" name="Picture 9"/>
          <p:cNvPicPr>
            <a:picLocks noChangeAspect="1" noChangeArrowheads="1"/>
          </p:cNvPicPr>
          <p:nvPr/>
        </p:nvPicPr>
        <p:blipFill>
          <a:blip r:embed="rId5" cstate="print"/>
          <a:srcRect l="43492" t="16820" r="21504"/>
          <a:stretch>
            <a:fillRect/>
          </a:stretch>
        </p:blipFill>
        <p:spPr bwMode="auto">
          <a:xfrm>
            <a:off x="5849938" y="1133475"/>
            <a:ext cx="3294062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0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GB" smtClean="0"/>
              <a:t>.</a:t>
            </a:r>
          </a:p>
        </p:txBody>
      </p:sp>
      <p:pic>
        <p:nvPicPr>
          <p:cNvPr id="113671" name="Picture 7"/>
          <p:cNvPicPr>
            <a:picLocks noChangeAspect="1" noChangeArrowheads="1"/>
          </p:cNvPicPr>
          <p:nvPr/>
        </p:nvPicPr>
        <p:blipFill>
          <a:blip r:embed="rId6" cstate="print"/>
          <a:srcRect l="56966" t="35706" r="28212" b="35326"/>
          <a:stretch>
            <a:fillRect/>
          </a:stretch>
        </p:blipFill>
        <p:spPr bwMode="auto">
          <a:xfrm>
            <a:off x="4140200" y="1484313"/>
            <a:ext cx="1820863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More Laughs</a:t>
            </a:r>
          </a:p>
        </p:txBody>
      </p:sp>
      <p:pic>
        <p:nvPicPr>
          <p:cNvPr id="12291" name="Picture 2" descr="E:\DSC018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539" r="5113"/>
          <a:stretch>
            <a:fillRect/>
          </a:stretch>
        </p:blipFill>
        <p:spPr>
          <a:xfrm>
            <a:off x="611188" y="1196975"/>
            <a:ext cx="7934325" cy="544512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en-GB" sz="4000" smtClean="0">
                <a:latin typeface="Cambria" pitchFamily="18" charset="0"/>
              </a:rPr>
              <a:t>a D.C.C. ‘all time Great’</a:t>
            </a:r>
          </a:p>
        </p:txBody>
      </p:sp>
      <p:sp>
        <p:nvSpPr>
          <p:cNvPr id="114691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11469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333375"/>
            <a:ext cx="122396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70973" t="8176" r="14761" b="68660"/>
          <a:stretch>
            <a:fillRect/>
          </a:stretch>
        </p:blipFill>
        <p:spPr>
          <a:xfrm>
            <a:off x="5364163" y="1557338"/>
            <a:ext cx="2963862" cy="5038725"/>
          </a:xfrm>
        </p:spPr>
      </p:pic>
      <p:pic>
        <p:nvPicPr>
          <p:cNvPr id="114694" name="Picture 4"/>
          <p:cNvPicPr>
            <a:picLocks noChangeAspect="1" noChangeArrowheads="1"/>
          </p:cNvPicPr>
          <p:nvPr/>
        </p:nvPicPr>
        <p:blipFill>
          <a:blip r:embed="rId5" cstate="print"/>
          <a:srcRect l="19664" t="30775" r="59012" b="37473"/>
          <a:stretch>
            <a:fillRect/>
          </a:stretch>
        </p:blipFill>
        <p:spPr bwMode="auto">
          <a:xfrm>
            <a:off x="684213" y="1700213"/>
            <a:ext cx="425291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D.C.C. All time Great - </a:t>
            </a:r>
          </a:p>
        </p:txBody>
      </p:sp>
      <p:pic>
        <p:nvPicPr>
          <p:cNvPr id="11571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8913"/>
            <a:ext cx="12239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2" descr="C:\Documents and Settings\paul.taylor\My Documents\My Pictures\pauls own\DCC 50 and out\IMGPb01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14320" t="18175" r="18408" b="7565"/>
          <a:stretch>
            <a:fillRect/>
          </a:stretch>
        </p:blipFill>
        <p:spPr>
          <a:xfrm>
            <a:off x="4211638" y="1565275"/>
            <a:ext cx="4537075" cy="5292725"/>
          </a:xfrm>
        </p:spPr>
      </p:pic>
      <p:pic>
        <p:nvPicPr>
          <p:cNvPr id="115717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 l="50180" t="13318" b="15257"/>
          <a:stretch>
            <a:fillRect/>
          </a:stretch>
        </p:blipFill>
        <p:spPr>
          <a:xfrm>
            <a:off x="539750" y="1484313"/>
            <a:ext cx="3559175" cy="496887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en-GB" sz="4000" dirty="0" smtClean="0">
                <a:latin typeface="Cambria" pitchFamily="18" charset="0"/>
              </a:rPr>
              <a:t>D.C.C. All </a:t>
            </a:r>
            <a:r>
              <a:rPr lang="en-GB" sz="4000" dirty="0" err="1" smtClean="0">
                <a:latin typeface="Cambria" pitchFamily="18" charset="0"/>
              </a:rPr>
              <a:t>timeGreat</a:t>
            </a:r>
            <a:endParaRPr lang="en-GB" sz="4000" dirty="0" smtClean="0">
              <a:latin typeface="Cambria" pitchFamily="18" charset="0"/>
            </a:endParaRPr>
          </a:p>
        </p:txBody>
      </p:sp>
      <p:sp>
        <p:nvSpPr>
          <p:cNvPr id="96259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962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2656"/>
            <a:ext cx="122396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9025" r="14072" b="55286"/>
          <a:stretch>
            <a:fillRect/>
          </a:stretch>
        </p:blipFill>
        <p:spPr>
          <a:xfrm>
            <a:off x="5867400" y="333375"/>
            <a:ext cx="2862263" cy="5722938"/>
          </a:xfrm>
        </p:spPr>
      </p:pic>
      <p:pic>
        <p:nvPicPr>
          <p:cNvPr id="96262" name="Picture 6"/>
          <p:cNvPicPr>
            <a:picLocks noChangeAspect="1" noChangeArrowheads="1"/>
          </p:cNvPicPr>
          <p:nvPr/>
        </p:nvPicPr>
        <p:blipFill>
          <a:blip r:embed="rId5" cstate="print"/>
          <a:srcRect l="67368" t="7059" r="3331" b="53104"/>
          <a:stretch>
            <a:fillRect/>
          </a:stretch>
        </p:blipFill>
        <p:spPr bwMode="auto">
          <a:xfrm>
            <a:off x="611188" y="1484313"/>
            <a:ext cx="4770437" cy="471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D.C.C. All time Great - </a:t>
            </a:r>
          </a:p>
        </p:txBody>
      </p:sp>
      <p:pic>
        <p:nvPicPr>
          <p:cNvPr id="11673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8913"/>
            <a:ext cx="12239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7028" t="7481" r="76926" b="56938"/>
          <a:stretch>
            <a:fillRect/>
          </a:stretch>
        </p:blipFill>
        <p:spPr>
          <a:xfrm>
            <a:off x="5292725" y="1125538"/>
            <a:ext cx="3419475" cy="5732462"/>
          </a:xfrm>
        </p:spPr>
      </p:pic>
      <p:pic>
        <p:nvPicPr>
          <p:cNvPr id="11674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 l="31834" t="31984" r="39120" b="9071"/>
          <a:stretch>
            <a:fillRect/>
          </a:stretch>
        </p:blipFill>
        <p:spPr>
          <a:xfrm>
            <a:off x="1042988" y="1341438"/>
            <a:ext cx="3097212" cy="5507037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D.C.C. All time Great – James Lees</a:t>
            </a:r>
          </a:p>
        </p:txBody>
      </p:sp>
      <p:pic>
        <p:nvPicPr>
          <p:cNvPr id="117763" name="Picture 2" descr="C:\Documents and Settings\paul.taylor\My Documents\My Pictures\pauls own\DCC 50 and out\_IGP43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49300" y="1600200"/>
            <a:ext cx="3454400" cy="4525963"/>
          </a:xfrm>
        </p:spPr>
      </p:pic>
      <p:pic>
        <p:nvPicPr>
          <p:cNvPr id="117764" name="Picture 4" descr="C:\Documents and Settings\paul.taylor\My Documents\My Pictures\pauls own\DCC 50 and out\_IGP3952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43500" y="1600200"/>
            <a:ext cx="3048000" cy="4525963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1187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18788" name="Picture 2" descr="C:\Documents and Settings\paul.taylor\My Documents\My Pictures\pauls own\DCC 50 and out\_IGP380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500" y="-1714500"/>
            <a:ext cx="10287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D.C.C. All time Great - </a:t>
            </a:r>
          </a:p>
        </p:txBody>
      </p:sp>
      <p:pic>
        <p:nvPicPr>
          <p:cNvPr id="1198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8913"/>
            <a:ext cx="12239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2" name="Picture 2" descr="C:\Documents and Settings\paul.taylor\My Documents\My Pictures\pauls own\DCC 50 and out\guest of honou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25330" t="22124" r="37509" b="30882"/>
          <a:stretch>
            <a:fillRect/>
          </a:stretch>
        </p:blipFill>
        <p:spPr>
          <a:xfrm>
            <a:off x="4078288" y="1268413"/>
            <a:ext cx="5065712" cy="5364162"/>
          </a:xfrm>
        </p:spPr>
      </p:pic>
      <p:sp>
        <p:nvSpPr>
          <p:cNvPr id="119813" name="Content Placeholder 6"/>
          <p:cNvSpPr>
            <a:spLocks noGrp="1"/>
          </p:cNvSpPr>
          <p:nvPr>
            <p:ph sz="half" idx="1"/>
          </p:nvPr>
        </p:nvSpPr>
        <p:spPr>
          <a:xfrm>
            <a:off x="179388" y="1557338"/>
            <a:ext cx="4038600" cy="45259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GB" smtClean="0">
                <a:latin typeface="Cambria" pitchFamily="18" charset="0"/>
              </a:rPr>
              <a:t> Hi Paul,</a:t>
            </a:r>
            <a:br>
              <a:rPr lang="en-GB" smtClean="0">
                <a:latin typeface="Cambria" pitchFamily="18" charset="0"/>
              </a:rPr>
            </a:br>
            <a:r>
              <a:rPr lang="en-GB" smtClean="0">
                <a:latin typeface="Cambria" pitchFamily="18" charset="0"/>
              </a:rPr>
              <a:t> </a:t>
            </a:r>
            <a:br>
              <a:rPr lang="en-GB" smtClean="0">
                <a:latin typeface="Cambria" pitchFamily="18" charset="0"/>
              </a:rPr>
            </a:br>
            <a:r>
              <a:rPr lang="en-GB" smtClean="0">
                <a:latin typeface="Cambria" pitchFamily="18" charset="0"/>
              </a:rPr>
              <a:t>You can put me and the wife down would not miss it for the world.</a:t>
            </a:r>
            <a:br>
              <a:rPr lang="en-GB" smtClean="0">
                <a:latin typeface="Cambria" pitchFamily="18" charset="0"/>
              </a:rPr>
            </a:br>
            <a:r>
              <a:rPr lang="en-GB" smtClean="0">
                <a:latin typeface="Cambria" pitchFamily="18" charset="0"/>
              </a:rPr>
              <a:t> </a:t>
            </a:r>
            <a:br>
              <a:rPr lang="en-GB" smtClean="0">
                <a:latin typeface="Cambria" pitchFamily="18" charset="0"/>
              </a:rPr>
            </a:br>
            <a:r>
              <a:rPr lang="en-GB" smtClean="0">
                <a:latin typeface="Cambria" pitchFamily="18" charset="0"/>
              </a:rPr>
              <a:t>Hibbo :)</a:t>
            </a:r>
          </a:p>
          <a:p>
            <a:endParaRPr lang="en-GB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D.C.C. All time Great - </a:t>
            </a:r>
          </a:p>
        </p:txBody>
      </p:sp>
      <p:pic>
        <p:nvPicPr>
          <p:cNvPr id="12083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8913"/>
            <a:ext cx="12239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2" descr="C:\Documents and Settings\paul.taylor\My Documents\My Pictures\pauls own\DCC 50 and out\guest of honou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35515" t="21252" r="47791" b="50029"/>
          <a:stretch>
            <a:fillRect/>
          </a:stretch>
        </p:blipFill>
        <p:spPr>
          <a:xfrm>
            <a:off x="6156325" y="1773238"/>
            <a:ext cx="2801938" cy="3851275"/>
          </a:xfrm>
        </p:spPr>
      </p:pic>
      <p:sp>
        <p:nvSpPr>
          <p:cNvPr id="12083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>
              <a:buFont typeface="Arial" charset="0"/>
              <a:buNone/>
            </a:pPr>
            <a:endParaRPr lang="en-GB" smtClean="0"/>
          </a:p>
        </p:txBody>
      </p:sp>
      <p:pic>
        <p:nvPicPr>
          <p:cNvPr id="120838" name="Picture 7" descr="http://t0.gstatic.com/images?q=tbn:ANd9GcSgt59mj9r9HybyoVhPXGTBZnqbfCyIbjJF67NWNbpOdW_aXMY4eA"/>
          <p:cNvPicPr>
            <a:picLocks noChangeAspect="1" noChangeArrowheads="1"/>
          </p:cNvPicPr>
          <p:nvPr/>
        </p:nvPicPr>
        <p:blipFill>
          <a:blip r:embed="rId5" cstate="print"/>
          <a:srcRect t="3316" b="4962"/>
          <a:stretch>
            <a:fillRect/>
          </a:stretch>
        </p:blipFill>
        <p:spPr bwMode="auto">
          <a:xfrm>
            <a:off x="1116013" y="1125538"/>
            <a:ext cx="4802187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D.C.C. All time Great  </a:t>
            </a:r>
          </a:p>
        </p:txBody>
      </p:sp>
      <p:pic>
        <p:nvPicPr>
          <p:cNvPr id="12185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8913"/>
            <a:ext cx="12239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56966" t="11778" r="27284" b="61266"/>
          <a:stretch>
            <a:fillRect/>
          </a:stretch>
        </p:blipFill>
        <p:spPr>
          <a:xfrm>
            <a:off x="5003800" y="1700213"/>
            <a:ext cx="3889375" cy="4824412"/>
          </a:xfrm>
        </p:spPr>
      </p:pic>
      <p:pic>
        <p:nvPicPr>
          <p:cNvPr id="12186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 l="22429" t="5789" r="48019" b="40263"/>
          <a:stretch>
            <a:fillRect/>
          </a:stretch>
        </p:blipFill>
        <p:spPr>
          <a:xfrm>
            <a:off x="900113" y="1628775"/>
            <a:ext cx="3560762" cy="489585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D.C.C. All time Great - </a:t>
            </a:r>
          </a:p>
        </p:txBody>
      </p:sp>
      <p:pic>
        <p:nvPicPr>
          <p:cNvPr id="12288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8913"/>
            <a:ext cx="12239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4" name="Picture 2" descr="C:\Documents and Settings\paul.taylor\My Documents\My Pictures\pauls own\DCC 50 and out\_G2013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87450" y="1268413"/>
            <a:ext cx="3178175" cy="5111750"/>
          </a:xfrm>
        </p:spPr>
      </p:pic>
      <p:pic>
        <p:nvPicPr>
          <p:cNvPr id="122885" name="Picture 2" descr="C:\Documents and Settings\paul.taylor\My Documents\My Pictures\pauls own\DCC 50 and out\_G2013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148263" y="1169988"/>
            <a:ext cx="3660775" cy="5688012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Stories of Big Hitting</a:t>
            </a:r>
          </a:p>
        </p:txBody>
      </p:sp>
      <p:pic>
        <p:nvPicPr>
          <p:cNvPr id="13315" name="Picture 2" descr="C:\Documents and Settings\paul.taylor\My Documents\My Pictures\pauls own\DCC 50 and out\IMGP0115cop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43213" y="1412875"/>
            <a:ext cx="3313112" cy="5218113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D.C.C. All time Great - </a:t>
            </a:r>
          </a:p>
        </p:txBody>
      </p:sp>
      <p:pic>
        <p:nvPicPr>
          <p:cNvPr id="123907" name="Picture 3" descr="C:\Documents and Settings\paul.taylor\My Documents\My Pictures\pauls own\DCC 50 and out\ianc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84438" y="1169988"/>
            <a:ext cx="4100512" cy="5688012"/>
          </a:xfrm>
        </p:spPr>
      </p:pic>
      <p:pic>
        <p:nvPicPr>
          <p:cNvPr id="12390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88913"/>
            <a:ext cx="12239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D.C.C. All time Great - </a:t>
            </a:r>
          </a:p>
        </p:txBody>
      </p:sp>
      <p:pic>
        <p:nvPicPr>
          <p:cNvPr id="12493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8913"/>
            <a:ext cx="12239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2" name="Picture 2"/>
          <p:cNvPicPr>
            <a:picLocks noChangeAspect="1" noChangeArrowheads="1"/>
          </p:cNvPicPr>
          <p:nvPr/>
        </p:nvPicPr>
        <p:blipFill>
          <a:blip r:embed="rId4" cstate="print"/>
          <a:srcRect l="71069" t="26515" r="4004" b="25310"/>
          <a:stretch>
            <a:fillRect/>
          </a:stretch>
        </p:blipFill>
        <p:spPr bwMode="auto">
          <a:xfrm>
            <a:off x="827088" y="1412875"/>
            <a:ext cx="36385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3" name="Picture 2"/>
          <p:cNvPicPr>
            <a:picLocks noChangeAspect="1" noChangeArrowheads="1"/>
          </p:cNvPicPr>
          <p:nvPr/>
        </p:nvPicPr>
        <p:blipFill>
          <a:blip r:embed="rId5" cstate="print"/>
          <a:srcRect l="36650" t="19724" r="48033" b="72321"/>
          <a:stretch>
            <a:fillRect/>
          </a:stretch>
        </p:blipFill>
        <p:spPr bwMode="auto">
          <a:xfrm>
            <a:off x="4500563" y="1628775"/>
            <a:ext cx="4643437" cy="406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3" cstate="print"/>
          <a:srcRect l="13806" t="19102" r="6699"/>
          <a:stretch>
            <a:fillRect/>
          </a:stretch>
        </p:blipFill>
        <p:spPr bwMode="auto">
          <a:xfrm>
            <a:off x="250825" y="569913"/>
            <a:ext cx="8497888" cy="628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Split at birth?</a:t>
            </a:r>
          </a:p>
        </p:txBody>
      </p:sp>
      <p:pic>
        <p:nvPicPr>
          <p:cNvPr id="12697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59467" t="40662" r="28011" b="42116"/>
          <a:stretch>
            <a:fillRect/>
          </a:stretch>
        </p:blipFill>
        <p:spPr>
          <a:xfrm>
            <a:off x="539750" y="1700213"/>
            <a:ext cx="3887788" cy="3889375"/>
          </a:xfrm>
        </p:spPr>
      </p:pic>
      <p:sp>
        <p:nvSpPr>
          <p:cNvPr id="126980" name="Content Placeholder 4"/>
          <p:cNvSpPr>
            <a:spLocks noGrp="1"/>
          </p:cNvSpPr>
          <p:nvPr>
            <p:ph sz="half" idx="2"/>
          </p:nvPr>
        </p:nvSpPr>
        <p:spPr>
          <a:xfrm>
            <a:off x="3851275" y="2420938"/>
            <a:ext cx="4038600" cy="17573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GB" sz="16600" b="1" smtClean="0">
                <a:latin typeface="Cambria" pitchFamily="18" charset="0"/>
              </a:rPr>
              <a:t>      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Split at birth?</a:t>
            </a:r>
          </a:p>
        </p:txBody>
      </p:sp>
      <p:pic>
        <p:nvPicPr>
          <p:cNvPr id="12800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59467" t="40662" r="28011" b="42116"/>
          <a:stretch>
            <a:fillRect/>
          </a:stretch>
        </p:blipFill>
        <p:spPr>
          <a:xfrm>
            <a:off x="539750" y="1700213"/>
            <a:ext cx="3887788" cy="3889375"/>
          </a:xfrm>
        </p:spPr>
      </p:pic>
      <p:pic>
        <p:nvPicPr>
          <p:cNvPr id="12800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84663" y="1700213"/>
            <a:ext cx="4319587" cy="3830637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D.C.C. All time Great - </a:t>
            </a:r>
          </a:p>
        </p:txBody>
      </p:sp>
      <p:pic>
        <p:nvPicPr>
          <p:cNvPr id="129027" name="Picture 2" descr="C:\Documents and Settings\paul.taylor\My Documents\My Pictures\pauls own\DCC 50 and out\IMGPb01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76600" y="3870325"/>
            <a:ext cx="4494213" cy="2987675"/>
          </a:xfrm>
        </p:spPr>
      </p:pic>
      <p:pic>
        <p:nvPicPr>
          <p:cNvPr id="129028" name="Picture 7"/>
          <p:cNvPicPr>
            <a:picLocks noChangeAspect="1" noChangeArrowheads="1"/>
          </p:cNvPicPr>
          <p:nvPr/>
        </p:nvPicPr>
        <p:blipFill>
          <a:blip r:embed="rId4" cstate="print"/>
          <a:srcRect l="58199" t="19322" r="31075" b="13049"/>
          <a:stretch>
            <a:fillRect/>
          </a:stretch>
        </p:blipFill>
        <p:spPr bwMode="auto">
          <a:xfrm>
            <a:off x="7858125" y="1052513"/>
            <a:ext cx="12858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9" name="Picture 8"/>
          <p:cNvPicPr>
            <a:picLocks noChangeAspect="1" noChangeArrowheads="1"/>
          </p:cNvPicPr>
          <p:nvPr/>
        </p:nvPicPr>
        <p:blipFill>
          <a:blip r:embed="rId5" cstate="print"/>
          <a:srcRect l="12555" t="16959" r="71172" b="50156"/>
          <a:stretch>
            <a:fillRect/>
          </a:stretch>
        </p:blipFill>
        <p:spPr bwMode="auto">
          <a:xfrm>
            <a:off x="4787900" y="1125538"/>
            <a:ext cx="1801813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 l="37093" t="56317" r="45403" b="13454"/>
          <a:stretch>
            <a:fillRect/>
          </a:stretch>
        </p:blipFill>
        <p:spPr>
          <a:xfrm>
            <a:off x="827088" y="1341438"/>
            <a:ext cx="2441575" cy="5795962"/>
          </a:xfrm>
        </p:spPr>
      </p:pic>
      <p:pic>
        <p:nvPicPr>
          <p:cNvPr id="12903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88913"/>
            <a:ext cx="12239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>
          <a:xfrm>
            <a:off x="-323850" y="333375"/>
            <a:ext cx="8229600" cy="1143000"/>
          </a:xfrm>
        </p:spPr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DCC All time Great</a:t>
            </a:r>
          </a:p>
        </p:txBody>
      </p:sp>
      <p:pic>
        <p:nvPicPr>
          <p:cNvPr id="130051" name="Picture 2" descr="C:\Documents and Settings\paul.taylor\My Documents\My Pictures\pauls own\DCC 50 and out\IMGP0202cop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2452" r="24612"/>
          <a:stretch>
            <a:fillRect/>
          </a:stretch>
        </p:blipFill>
        <p:spPr>
          <a:xfrm>
            <a:off x="179388" y="1700213"/>
            <a:ext cx="6337300" cy="4752975"/>
          </a:xfrm>
        </p:spPr>
      </p:pic>
      <p:pic>
        <p:nvPicPr>
          <p:cNvPr id="13005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549275"/>
            <a:ext cx="2630487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D.C.C. All time Great - </a:t>
            </a:r>
          </a:p>
        </p:txBody>
      </p:sp>
      <p:pic>
        <p:nvPicPr>
          <p:cNvPr id="13107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8913"/>
            <a:ext cx="12239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6" name="Picture 3" descr="C:\Documents and Settings\paul.taylor\My Documents\My Pictures\pauls own\DCC 50 and out\IMGPb02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23109" r="22826"/>
          <a:stretch>
            <a:fillRect/>
          </a:stretch>
        </p:blipFill>
        <p:spPr>
          <a:xfrm>
            <a:off x="6191250" y="1125538"/>
            <a:ext cx="2952750" cy="5254625"/>
          </a:xfrm>
        </p:spPr>
      </p:pic>
      <p:pic>
        <p:nvPicPr>
          <p:cNvPr id="131077" name="Picture 7" descr="C:\Documents and Settings\paul.taylor\My Documents\My Pictures\pauls own\DCC 50 and out\_IGP3999a.jpg"/>
          <p:cNvPicPr>
            <a:picLocks noChangeAspect="1" noChangeArrowheads="1"/>
          </p:cNvPicPr>
          <p:nvPr/>
        </p:nvPicPr>
        <p:blipFill>
          <a:blip r:embed="rId5" cstate="print"/>
          <a:srcRect l="51718" r="4520"/>
          <a:stretch>
            <a:fillRect/>
          </a:stretch>
        </p:blipFill>
        <p:spPr bwMode="auto">
          <a:xfrm>
            <a:off x="3132138" y="1341438"/>
            <a:ext cx="3113087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 l="37093" t="49953" r="43005" b="23000"/>
          <a:stretch>
            <a:fillRect/>
          </a:stretch>
        </p:blipFill>
        <p:spPr>
          <a:xfrm>
            <a:off x="250825" y="1412875"/>
            <a:ext cx="2697163" cy="5040313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32100" name="Picture 2" descr="C:\Documents and Settings\paul.taylor\My Documents\My Pictures\pauls own\DCC 50 and out\IMGPb0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3600" y="-6096000"/>
            <a:ext cx="28651200" cy="190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DCC Legends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Cambria" pitchFamily="18" charset="0"/>
              </a:rPr>
              <a:t>1961-2011</a:t>
            </a:r>
            <a:endParaRPr lang="en-GB" dirty="0">
              <a:latin typeface="Cambri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Memories from the Middle</a:t>
            </a:r>
          </a:p>
        </p:txBody>
      </p:sp>
      <p:pic>
        <p:nvPicPr>
          <p:cNvPr id="14339" name="Picture 2" descr="C:\Documents and Settings\paul.taylor\My Documents\My Pictures\pauls own\DCC 50 and out\hawkey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01725" y="1600200"/>
            <a:ext cx="6940550" cy="4525963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DCC LEGEND – Norman Taylor</a:t>
            </a:r>
          </a:p>
        </p:txBody>
      </p:sp>
      <p:pic>
        <p:nvPicPr>
          <p:cNvPr id="13414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44830" t="10693" r="40906" b="62334"/>
          <a:stretch>
            <a:fillRect/>
          </a:stretch>
        </p:blipFill>
        <p:spPr>
          <a:xfrm>
            <a:off x="4500563" y="1341438"/>
            <a:ext cx="3822700" cy="5254625"/>
          </a:xfrm>
        </p:spPr>
      </p:pic>
      <p:pic>
        <p:nvPicPr>
          <p:cNvPr id="134148" name="Picture 4" descr="C:\Documents and Settings\paul.taylor\My Documents\My Pictures\pauls own\DCC 50 and out\IMGPa00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46254" t="23033" r="28784" b="7060"/>
          <a:stretch>
            <a:fillRect/>
          </a:stretch>
        </p:blipFill>
        <p:spPr>
          <a:xfrm>
            <a:off x="1042988" y="1484313"/>
            <a:ext cx="2811462" cy="52197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DCC Legend – Norman Taylor</a:t>
            </a:r>
          </a:p>
        </p:txBody>
      </p:sp>
      <p:sp>
        <p:nvSpPr>
          <p:cNvPr id="135171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35172" name="Picture 2" descr="C:\Documents and Settings\paul.taylor\My Documents\My Pictures\pauls own\DCC 50 and out\IMGP0057.jpg"/>
          <p:cNvPicPr>
            <a:picLocks noChangeAspect="1" noChangeArrowheads="1"/>
          </p:cNvPicPr>
          <p:nvPr/>
        </p:nvPicPr>
        <p:blipFill>
          <a:blip r:embed="rId3" cstate="print"/>
          <a:srcRect t="7262" b="12854"/>
          <a:stretch>
            <a:fillRect/>
          </a:stretch>
        </p:blipFill>
        <p:spPr bwMode="auto">
          <a:xfrm>
            <a:off x="250825" y="1341438"/>
            <a:ext cx="4105275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4" descr="C:\Documents and Settings\paul.taylor\My Documents\My Pictures\pauls own\DCC 50 and out\_IGP28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53386"/>
          <a:stretch>
            <a:fillRect/>
          </a:stretch>
        </p:blipFill>
        <p:spPr>
          <a:xfrm>
            <a:off x="4932363" y="1268413"/>
            <a:ext cx="3754437" cy="5329237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DCC Legend – Colin Taylor</a:t>
            </a:r>
          </a:p>
        </p:txBody>
      </p:sp>
      <p:pic>
        <p:nvPicPr>
          <p:cNvPr id="136195" name="Picture 2" descr="C:\Documents and Settings\paul.taylor\My Documents\My Pictures\pauls own\DCC 50 and out\img011z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406525"/>
            <a:ext cx="3851275" cy="5451475"/>
          </a:xfrm>
        </p:spPr>
      </p:pic>
      <p:pic>
        <p:nvPicPr>
          <p:cNvPr id="13619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b="33183"/>
          <a:stretch>
            <a:fillRect/>
          </a:stretch>
        </p:blipFill>
        <p:spPr>
          <a:xfrm>
            <a:off x="3924300" y="1268413"/>
            <a:ext cx="5219700" cy="5256212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DCC Legend – Colin Taylor</a:t>
            </a:r>
          </a:p>
        </p:txBody>
      </p:sp>
      <p:pic>
        <p:nvPicPr>
          <p:cNvPr id="13721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34904" t="32452" r="32274" b="35728"/>
          <a:stretch>
            <a:fillRect/>
          </a:stretch>
        </p:blipFill>
        <p:spPr>
          <a:xfrm>
            <a:off x="395288" y="1341438"/>
            <a:ext cx="3887787" cy="5183187"/>
          </a:xfrm>
        </p:spPr>
      </p:pic>
      <p:pic>
        <p:nvPicPr>
          <p:cNvPr id="13722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21292" t="40118" r="37698" b="25551"/>
          <a:stretch>
            <a:fillRect/>
          </a:stretch>
        </p:blipFill>
        <p:spPr>
          <a:xfrm>
            <a:off x="4211638" y="1700213"/>
            <a:ext cx="4932362" cy="403225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DCC Legend – Paul Taylor</a:t>
            </a:r>
          </a:p>
        </p:txBody>
      </p:sp>
      <p:sp>
        <p:nvSpPr>
          <p:cNvPr id="138243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38244" name="Picture 2"/>
          <p:cNvPicPr>
            <a:picLocks noChangeAspect="1" noChangeArrowheads="1"/>
          </p:cNvPicPr>
          <p:nvPr/>
        </p:nvPicPr>
        <p:blipFill>
          <a:blip r:embed="rId3" cstate="print"/>
          <a:srcRect l="35648" t="38004" r="46629" b="37321"/>
          <a:stretch>
            <a:fillRect/>
          </a:stretch>
        </p:blipFill>
        <p:spPr bwMode="auto">
          <a:xfrm>
            <a:off x="0" y="1341438"/>
            <a:ext cx="368935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35490" t="41898" r="16194" b="14265"/>
          <a:stretch>
            <a:fillRect/>
          </a:stretch>
        </p:blipFill>
        <p:spPr>
          <a:xfrm>
            <a:off x="3903663" y="1412875"/>
            <a:ext cx="5240337" cy="4932363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DCC Legend</a:t>
            </a:r>
          </a:p>
        </p:txBody>
      </p:sp>
      <p:pic>
        <p:nvPicPr>
          <p:cNvPr id="139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6143" t="32552" r="31242" b="26997"/>
          <a:stretch>
            <a:fillRect/>
          </a:stretch>
        </p:blipFill>
        <p:spPr>
          <a:xfrm>
            <a:off x="4716463" y="1341438"/>
            <a:ext cx="4379912" cy="5543550"/>
          </a:xfrm>
        </p:spPr>
      </p:pic>
      <p:pic>
        <p:nvPicPr>
          <p:cNvPr id="139268" name="Picture 2"/>
          <p:cNvPicPr>
            <a:picLocks noChangeAspect="1" noChangeArrowheads="1"/>
          </p:cNvPicPr>
          <p:nvPr/>
        </p:nvPicPr>
        <p:blipFill>
          <a:blip r:embed="rId4" cstate="print"/>
          <a:srcRect l="41656" t="40744" r="26398" b="34564"/>
          <a:stretch>
            <a:fillRect/>
          </a:stretch>
        </p:blipFill>
        <p:spPr bwMode="auto">
          <a:xfrm>
            <a:off x="0" y="1557338"/>
            <a:ext cx="518477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9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 l="19588" t="21117" r="23521" b="58002"/>
          <a:stretch>
            <a:fillRect/>
          </a:stretch>
        </p:blipFill>
        <p:spPr>
          <a:xfrm>
            <a:off x="0" y="4149725"/>
            <a:ext cx="5365750" cy="270827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DCC Legend – Terry Berresford</a:t>
            </a:r>
          </a:p>
        </p:txBody>
      </p:sp>
      <p:pic>
        <p:nvPicPr>
          <p:cNvPr id="14029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59061" t="26160" r="19412" b="38643"/>
          <a:stretch>
            <a:fillRect/>
          </a:stretch>
        </p:blipFill>
        <p:spPr>
          <a:xfrm>
            <a:off x="539750" y="1484313"/>
            <a:ext cx="3995738" cy="4752975"/>
          </a:xfrm>
        </p:spPr>
      </p:pic>
      <p:pic>
        <p:nvPicPr>
          <p:cNvPr id="14029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75377" t="12242" r="9027" b="63364"/>
          <a:stretch>
            <a:fillRect/>
          </a:stretch>
        </p:blipFill>
        <p:spPr>
          <a:xfrm>
            <a:off x="4859338" y="1484313"/>
            <a:ext cx="3925887" cy="446405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141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41316" name="Picture 2" descr="C:\Documents and Settings\paul.taylor\My Documents\My Pictures\pauls own\DCC 50 and out\t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3600" y="-6096000"/>
            <a:ext cx="28651200" cy="190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Final Presentation</a:t>
            </a:r>
          </a:p>
        </p:txBody>
      </p:sp>
      <p:sp>
        <p:nvSpPr>
          <p:cNvPr id="143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The evening (and the Club) ended where it began with Mrs </a:t>
            </a:r>
            <a:r>
              <a:rPr lang="en-GB" dirty="0" err="1" smtClean="0"/>
              <a:t>Bostock</a:t>
            </a:r>
            <a:r>
              <a:rPr lang="en-GB" dirty="0" smtClean="0"/>
              <a:t> presenting an award to Terry </a:t>
            </a:r>
            <a:r>
              <a:rPr lang="en-GB" dirty="0" err="1" smtClean="0"/>
              <a:t>Berresford</a:t>
            </a:r>
            <a:r>
              <a:rPr lang="en-GB" dirty="0" smtClean="0"/>
              <a:t>. This replicated the act from the very first DCC do all those years before. </a:t>
            </a:r>
          </a:p>
          <a:p>
            <a:pPr eaLnBrk="1" hangingPunct="1"/>
            <a:r>
              <a:rPr lang="en-GB" dirty="0" smtClean="0"/>
              <a:t>Terry was shaking a bit, but hung on to his glassware, just like the class keeper he was.</a:t>
            </a:r>
          </a:p>
          <a:p>
            <a:pPr eaLnBrk="1" hangingPunct="1"/>
            <a:r>
              <a:rPr lang="en-GB" dirty="0" smtClean="0"/>
              <a:t>Terry got a standing ovation from the whole room.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4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b="1" smtClean="0">
                <a:latin typeface="Cambria" pitchFamily="18" charset="0"/>
              </a:rPr>
              <a:t>Dorchester CC</a:t>
            </a:r>
            <a:br>
              <a:rPr lang="en-GB" b="1" smtClean="0">
                <a:latin typeface="Cambria" pitchFamily="18" charset="0"/>
              </a:rPr>
            </a:br>
            <a:r>
              <a:rPr lang="en-GB" b="1" smtClean="0">
                <a:latin typeface="Cambria" pitchFamily="18" charset="0"/>
              </a:rPr>
              <a:t>1961-2011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403350" y="3573463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latin typeface="Cambria" pitchFamily="18" charset="0"/>
              </a:rPr>
              <a:t>Close of Play</a:t>
            </a:r>
            <a:endParaRPr lang="en-GB" dirty="0">
              <a:latin typeface="Cambri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50825" y="333375"/>
            <a:ext cx="9793288" cy="1143000"/>
          </a:xfrm>
        </p:spPr>
        <p:txBody>
          <a:bodyPr/>
          <a:lstStyle/>
          <a:p>
            <a:pPr algn="l" eaLnBrk="1" hangingPunct="1"/>
            <a:r>
              <a:rPr lang="en-GB" sz="4000" b="1" smtClean="0">
                <a:latin typeface="Cambria" pitchFamily="18" charset="0"/>
              </a:rPr>
              <a:t>BUT MORE THAN ANYTHING...</a:t>
            </a:r>
            <a:br>
              <a:rPr lang="en-GB" sz="4000" b="1" smtClean="0">
                <a:latin typeface="Cambria" pitchFamily="18" charset="0"/>
              </a:rPr>
            </a:br>
            <a:r>
              <a:rPr lang="en-GB" sz="4000" b="1" smtClean="0">
                <a:latin typeface="Cambria" pitchFamily="18" charset="0"/>
              </a:rPr>
              <a:t>Happy memories for all!</a:t>
            </a:r>
          </a:p>
        </p:txBody>
      </p:sp>
      <p:pic>
        <p:nvPicPr>
          <p:cNvPr id="15363" name="Picture 2" descr="C:\Documents and Settings\paul.taylor\My Documents\My Pictures\pauls own\DCC 50 and out\_IGP3767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5263" y="1844675"/>
            <a:ext cx="8840787" cy="4608513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ctrTitle"/>
          </p:nvPr>
        </p:nvSpPr>
        <p:spPr>
          <a:xfrm>
            <a:off x="755650" y="2133600"/>
            <a:ext cx="7772400" cy="1470025"/>
          </a:xfrm>
        </p:spPr>
        <p:txBody>
          <a:bodyPr/>
          <a:lstStyle/>
          <a:p>
            <a:r>
              <a:rPr lang="en-GB" b="1" smtClean="0">
                <a:latin typeface="Cambria" pitchFamily="18" charset="0"/>
              </a:rPr>
              <a:t>1961-2011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84313" y="3141663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en-GB" b="1" dirty="0" smtClean="0">
                <a:latin typeface="Cambria" pitchFamily="18" charset="0"/>
              </a:rPr>
              <a:t>DCC memories</a:t>
            </a:r>
          </a:p>
          <a:p>
            <a:pPr>
              <a:defRPr/>
            </a:pPr>
            <a:r>
              <a:rPr lang="en-GB" b="1" u="sng" dirty="0" smtClean="0">
                <a:latin typeface="Cambria" pitchFamily="18" charset="0"/>
              </a:rPr>
              <a:t>HEALTH WARNING!! </a:t>
            </a:r>
            <a:endParaRPr lang="en-GB" b="1" u="sng" dirty="0">
              <a:latin typeface="Cambri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6600" b="1" smtClean="0">
                <a:latin typeface="Cambria" pitchFamily="18" charset="0"/>
              </a:rPr>
              <a:t>The History of DCC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>
          <a:xfrm>
            <a:off x="2555875" y="1404938"/>
            <a:ext cx="5184775" cy="639762"/>
          </a:xfrm>
        </p:spPr>
        <p:txBody>
          <a:bodyPr/>
          <a:lstStyle/>
          <a:p>
            <a:pPr eaLnBrk="1" hangingPunct="1"/>
            <a:r>
              <a:rPr lang="en-GB" sz="4800" smtClean="0">
                <a:latin typeface="Cambria" pitchFamily="18" charset="0"/>
              </a:rPr>
              <a:t>1961 to</a:t>
            </a:r>
          </a:p>
        </p:txBody>
      </p:sp>
      <p:sp>
        <p:nvSpPr>
          <p:cNvPr id="174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7900" y="1412875"/>
            <a:ext cx="1798638" cy="639763"/>
          </a:xfrm>
        </p:spPr>
        <p:txBody>
          <a:bodyPr/>
          <a:lstStyle/>
          <a:p>
            <a:pPr eaLnBrk="1" hangingPunct="1"/>
            <a:r>
              <a:rPr lang="en-GB" sz="4800" smtClean="0">
                <a:latin typeface="Cambria" pitchFamily="18" charset="0"/>
              </a:rPr>
              <a:t>2011</a:t>
            </a:r>
          </a:p>
        </p:txBody>
      </p:sp>
      <p:pic>
        <p:nvPicPr>
          <p:cNvPr id="17413" name="Content Placeholder 9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48263" y="2349500"/>
            <a:ext cx="3311525" cy="4032250"/>
          </a:xfrm>
        </p:spPr>
      </p:pic>
      <p:pic>
        <p:nvPicPr>
          <p:cNvPr id="17414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9388" y="2565400"/>
            <a:ext cx="4752975" cy="3024188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l="20732" t="20209" r="30489" b="29268"/>
          <a:stretch>
            <a:fillRect/>
          </a:stretch>
        </p:blipFill>
        <p:spPr>
          <a:xfrm>
            <a:off x="1619250" y="0"/>
            <a:ext cx="6408738" cy="68580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 rot="21240000">
            <a:off x="-3932238" y="-2427288"/>
            <a:ext cx="15397163" cy="13068301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en-GB" sz="4000" smtClean="0">
                <a:latin typeface="Cambria" pitchFamily="18" charset="0"/>
              </a:rPr>
              <a:t>Mrs Bostock -</a:t>
            </a:r>
          </a:p>
        </p:txBody>
      </p:sp>
      <p:sp>
        <p:nvSpPr>
          <p:cNvPr id="20483" name="Text Placeholder 5"/>
          <p:cNvSpPr>
            <a:spLocks noGrp="1"/>
          </p:cNvSpPr>
          <p:nvPr>
            <p:ph type="body" sz="half" idx="2"/>
          </p:nvPr>
        </p:nvSpPr>
        <p:spPr>
          <a:xfrm>
            <a:off x="323850" y="765175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>
              <a:latin typeface="Cambria" pitchFamily="18" charset="0"/>
            </a:endParaRPr>
          </a:p>
          <a:p>
            <a:pPr eaLnBrk="1" hangingPunct="1"/>
            <a:r>
              <a:rPr lang="en-GB" sz="4000" smtClean="0">
                <a:latin typeface="Cambria" pitchFamily="18" charset="0"/>
              </a:rPr>
              <a:t>Why we are all here</a:t>
            </a:r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375" y="5229225"/>
            <a:ext cx="14446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47514" t="63406" r="21075" b="24425"/>
          <a:stretch>
            <a:fillRect/>
          </a:stretch>
        </p:blipFill>
        <p:spPr>
          <a:xfrm rot="21240000">
            <a:off x="88900" y="2946400"/>
            <a:ext cx="7412038" cy="2087563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sz="5400" b="1" smtClean="0">
                <a:latin typeface="Cambria" pitchFamily="18" charset="0"/>
              </a:rPr>
              <a:t>Batting 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3900" dirty="0" smtClean="0">
                <a:latin typeface="Cambria" pitchFamily="18" charset="0"/>
              </a:rPr>
              <a:t>What tonight is all about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3900" dirty="0" smtClean="0">
                <a:latin typeface="Cambria" pitchFamily="18" charset="0"/>
              </a:rPr>
              <a:t>History of the Club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3900" dirty="0" smtClean="0">
                <a:latin typeface="Cambria" pitchFamily="18" charset="0"/>
              </a:rPr>
              <a:t>The last game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3900" dirty="0" smtClean="0">
                <a:latin typeface="Cambria" pitchFamily="18" charset="0"/>
              </a:rPr>
              <a:t>Some Quick Statistics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3900" dirty="0" smtClean="0">
                <a:latin typeface="Cambria" pitchFamily="18" charset="0"/>
              </a:rPr>
              <a:t>Buffet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>
                <a:latin typeface="Cambria" pitchFamily="18" charset="0"/>
              </a:rPr>
              <a:t>My DCC years – </a:t>
            </a:r>
            <a:r>
              <a:rPr lang="en-GB" sz="1900" dirty="0" smtClean="0">
                <a:latin typeface="Cambria" pitchFamily="18" charset="0"/>
              </a:rPr>
              <a:t>first ball calamities, 6 hitting heaven, Dads &amp; Lads, famous opponents,  12</a:t>
            </a:r>
            <a:r>
              <a:rPr lang="en-GB" sz="1900" baseline="30000" dirty="0" smtClean="0">
                <a:latin typeface="Cambria" pitchFamily="18" charset="0"/>
              </a:rPr>
              <a:t>th</a:t>
            </a:r>
            <a:r>
              <a:rPr lang="en-GB" sz="1900" dirty="0" smtClean="0">
                <a:latin typeface="Cambria" pitchFamily="18" charset="0"/>
              </a:rPr>
              <a:t> Man Challenge , website, the best DCC match and the worst DCC cricketer announced</a:t>
            </a:r>
            <a:r>
              <a:rPr lang="en-GB" sz="2400" dirty="0" smtClean="0">
                <a:latin typeface="Cambria" pitchFamily="18" charset="0"/>
              </a:rPr>
              <a:t>.</a:t>
            </a:r>
            <a:endParaRPr lang="en-GB" dirty="0" smtClean="0">
              <a:latin typeface="Cambria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200" dirty="0" smtClean="0">
                <a:latin typeface="Cambria" pitchFamily="18" charset="0"/>
              </a:rPr>
              <a:t>Players, the Hall of fame &amp; 50 year presentations </a:t>
            </a:r>
            <a:r>
              <a:rPr lang="en-GB" sz="2100" dirty="0" smtClean="0">
                <a:latin typeface="Cambria" pitchFamily="18" charset="0"/>
              </a:rPr>
              <a:t>(with raffle)</a:t>
            </a:r>
            <a:endParaRPr lang="en-GB" sz="2400" dirty="0" smtClean="0">
              <a:latin typeface="Cambri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Our 1</a:t>
            </a:r>
            <a:r>
              <a:rPr lang="en-GB" b="1" baseline="30000" smtClean="0">
                <a:latin typeface="Cambria" pitchFamily="18" charset="0"/>
              </a:rPr>
              <a:t>st</a:t>
            </a:r>
            <a:r>
              <a:rPr lang="en-GB" b="1" smtClean="0">
                <a:latin typeface="Cambria" pitchFamily="18" charset="0"/>
              </a:rPr>
              <a:t> DCC Great – Roy Clark</a:t>
            </a:r>
          </a:p>
        </p:txBody>
      </p:sp>
      <p:pic>
        <p:nvPicPr>
          <p:cNvPr id="21507" name="Picture 2" descr="http://just-tv-stands-production.s3.amazonaws.com/s3/mystery_m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1844675"/>
            <a:ext cx="4033838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9375" y="5229225"/>
            <a:ext cx="14446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A chat with Roy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>
                <a:latin typeface="Cambria" pitchFamily="18" charset="0"/>
              </a:rPr>
              <a:t>Sherwood Inn &amp; Vernon Arms</a:t>
            </a:r>
          </a:p>
          <a:p>
            <a:r>
              <a:rPr lang="en-GB" smtClean="0">
                <a:latin typeface="Cambria" pitchFamily="18" charset="0"/>
              </a:rPr>
              <a:t>Holy Trinity from Ilkeston – Competitive Vicar</a:t>
            </a:r>
          </a:p>
          <a:p>
            <a:r>
              <a:rPr lang="en-GB" smtClean="0">
                <a:latin typeface="Cambria" pitchFamily="18" charset="0"/>
              </a:rPr>
              <a:t>Frank Mackley &amp; the kit</a:t>
            </a:r>
          </a:p>
          <a:p>
            <a:r>
              <a:rPr lang="en-GB" smtClean="0">
                <a:latin typeface="Cambria" pitchFamily="18" charset="0"/>
              </a:rPr>
              <a:t>KICC</a:t>
            </a:r>
          </a:p>
          <a:p>
            <a:r>
              <a:rPr lang="en-GB" smtClean="0">
                <a:latin typeface="Cambria" pitchFamily="18" charset="0"/>
              </a:rPr>
              <a:t>Inham Nook complaint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b="1" smtClean="0">
                <a:latin typeface="Cambria" pitchFamily="18" charset="0"/>
              </a:rPr>
              <a:t>Day Trip to Holbeach CC – mid sixties</a:t>
            </a:r>
          </a:p>
        </p:txBody>
      </p:sp>
      <p:pic>
        <p:nvPicPr>
          <p:cNvPr id="23555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1412875"/>
            <a:ext cx="8207375" cy="5040313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1143000"/>
          </a:xfrm>
        </p:spPr>
        <p:txBody>
          <a:bodyPr/>
          <a:lstStyle/>
          <a:p>
            <a:r>
              <a:rPr lang="en-GB" b="1" smtClean="0">
                <a:latin typeface="Cambria" pitchFamily="18" charset="0"/>
              </a:rPr>
              <a:t>DCC in the late Sixties and early Seventies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395288" y="2636838"/>
            <a:ext cx="8229600" cy="1252537"/>
          </a:xfrm>
        </p:spPr>
        <p:txBody>
          <a:bodyPr/>
          <a:lstStyle/>
          <a:p>
            <a:r>
              <a:rPr lang="en-GB" smtClean="0">
                <a:latin typeface="Cambria" pitchFamily="18" charset="0"/>
              </a:rPr>
              <a:t>Type of game</a:t>
            </a:r>
          </a:p>
          <a:p>
            <a:r>
              <a:rPr lang="en-GB" smtClean="0">
                <a:latin typeface="Cambria" pitchFamily="18" charset="0"/>
              </a:rPr>
              <a:t>Runs scored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Richard ‘Dick Grimes’</a:t>
            </a:r>
          </a:p>
        </p:txBody>
      </p:sp>
      <p:pic>
        <p:nvPicPr>
          <p:cNvPr id="25603" name="Picture 2" descr="C:\Documents and Settings\paul.taylor\My Documents\My Pictures\pauls own\DCC 50 and out\DCC 1970s 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756" t="3757" r="7146" b="2975"/>
          <a:stretch>
            <a:fillRect/>
          </a:stretch>
        </p:blipFill>
        <p:spPr>
          <a:xfrm>
            <a:off x="1692275" y="1341438"/>
            <a:ext cx="5327650" cy="53721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Placeholder 5"/>
          <p:cNvSpPr>
            <a:spLocks noGrp="1"/>
          </p:cNvSpPr>
          <p:nvPr>
            <p:ph type="body" sz="half" idx="2"/>
          </p:nvPr>
        </p:nvSpPr>
        <p:spPr>
          <a:xfrm>
            <a:off x="0" y="333375"/>
            <a:ext cx="3008313" cy="3106738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r>
              <a:rPr lang="en-GB" sz="3200" b="1" smtClean="0">
                <a:latin typeface="Cambria" pitchFamily="18" charset="0"/>
              </a:rPr>
              <a:t>Peggy Grimes – Honorary Life Member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 l="30426" t="40836" r="31888" b="38956"/>
          <a:stretch>
            <a:fillRect/>
          </a:stretch>
        </p:blipFill>
        <p:spPr bwMode="auto">
          <a:xfrm>
            <a:off x="2987675" y="404813"/>
            <a:ext cx="6318250" cy="485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7641" t="43770" r="46341" b="36852"/>
          <a:stretch>
            <a:fillRect/>
          </a:stretch>
        </p:blipFill>
        <p:spPr>
          <a:xfrm>
            <a:off x="0" y="3438525"/>
            <a:ext cx="3338513" cy="3419475"/>
          </a:xfrm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9375" y="5229225"/>
            <a:ext cx="14446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8566" t="3235" b="6068"/>
          <a:stretch>
            <a:fillRect/>
          </a:stretch>
        </p:blipFill>
        <p:spPr>
          <a:xfrm>
            <a:off x="755650" y="404813"/>
            <a:ext cx="8064500" cy="604837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smtClean="0">
                <a:latin typeface="Cambria" pitchFamily="18" charset="0"/>
              </a:rPr>
              <a:t>6 a side runners 1979</a:t>
            </a:r>
            <a:br>
              <a:rPr lang="en-GB" sz="3200" b="1" smtClean="0">
                <a:latin typeface="Cambria" pitchFamily="18" charset="0"/>
              </a:rPr>
            </a:br>
            <a:r>
              <a:rPr lang="en-GB" sz="3200" b="1" smtClean="0">
                <a:latin typeface="Cambria" pitchFamily="18" charset="0"/>
              </a:rPr>
              <a:t>South Muskham &amp; Little Carlton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/>
          <a:srcRect l="11285" t="18301" r="18965" b="25978"/>
          <a:stretch>
            <a:fillRect/>
          </a:stretch>
        </p:blipFill>
        <p:spPr bwMode="auto">
          <a:xfrm>
            <a:off x="2051050" y="1412875"/>
            <a:ext cx="4827588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 cstate="print"/>
          <a:srcRect l="13806" t="19102" r="6699"/>
          <a:stretch>
            <a:fillRect/>
          </a:stretch>
        </p:blipFill>
        <p:spPr bwMode="auto">
          <a:xfrm>
            <a:off x="250825" y="260350"/>
            <a:ext cx="8497888" cy="628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Fernwood School 1983</a:t>
            </a:r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7812" t="26088" r="21555" b="59593"/>
          <a:stretch>
            <a:fillRect/>
          </a:stretch>
        </p:blipFill>
        <p:spPr>
          <a:xfrm>
            <a:off x="684213" y="1628775"/>
            <a:ext cx="7839075" cy="5040313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ctrTitle"/>
          </p:nvPr>
        </p:nvSpPr>
        <p:spPr>
          <a:xfrm>
            <a:off x="611188" y="2565400"/>
            <a:ext cx="7772400" cy="1470025"/>
          </a:xfrm>
        </p:spPr>
        <p:txBody>
          <a:bodyPr/>
          <a:lstStyle/>
          <a:p>
            <a:r>
              <a:rPr lang="en-GB" b="1" smtClean="0">
                <a:latin typeface="Cambria" pitchFamily="18" charset="0"/>
              </a:rPr>
              <a:t>1961-2011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119313" y="3603625"/>
            <a:ext cx="5072062" cy="766763"/>
          </a:xfrm>
        </p:spPr>
        <p:txBody>
          <a:bodyPr/>
          <a:lstStyle/>
          <a:p>
            <a:pPr>
              <a:defRPr/>
            </a:pPr>
            <a:r>
              <a:rPr lang="en-GB" b="1" dirty="0" smtClean="0">
                <a:latin typeface="Cambria" pitchFamily="18" charset="0"/>
              </a:rPr>
              <a:t>A long, long time.........</a:t>
            </a:r>
          </a:p>
          <a:p>
            <a:pPr>
              <a:defRPr/>
            </a:pPr>
            <a:endParaRPr lang="en-GB" dirty="0">
              <a:latin typeface="Cambri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1984 – all change</a:t>
            </a:r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202" t="11259" r="8354" b="21410"/>
          <a:stretch>
            <a:fillRect/>
          </a:stretch>
        </p:blipFill>
        <p:spPr>
          <a:xfrm>
            <a:off x="395288" y="1628775"/>
            <a:ext cx="8458200" cy="496887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8229600" cy="777875"/>
          </a:xfrm>
        </p:spPr>
        <p:txBody>
          <a:bodyPr/>
          <a:lstStyle/>
          <a:p>
            <a:pPr eaLnBrk="1" hangingPunct="1"/>
            <a:r>
              <a:rPr lang="en-GB" sz="3200" b="1" smtClean="0">
                <a:latin typeface="Cambria" pitchFamily="18" charset="0"/>
              </a:rPr>
              <a:t>Late 1980’s </a:t>
            </a:r>
            <a:r>
              <a:rPr lang="en-GB" b="1" smtClean="0">
                <a:latin typeface="Cambria" pitchFamily="18" charset="0"/>
              </a:rPr>
              <a:t>- 1988</a:t>
            </a:r>
            <a:r>
              <a:rPr lang="en-GB" b="1" smtClean="0"/>
              <a:t/>
            </a:r>
            <a:br>
              <a:rPr lang="en-GB" b="1" smtClean="0"/>
            </a:br>
            <a:endParaRPr lang="en-GB" smtClean="0"/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981075"/>
            <a:ext cx="8280400" cy="5281613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The 1990’s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96975"/>
            <a:ext cx="8820150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Golden Udder and the Baggy Greens vs Skegness town</a:t>
            </a:r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9288" y="1557338"/>
            <a:ext cx="7883525" cy="522922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2005 reduced fixtures</a:t>
            </a:r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3676"/>
          <a:stretch>
            <a:fillRect/>
          </a:stretch>
        </p:blipFill>
        <p:spPr>
          <a:xfrm>
            <a:off x="684213" y="1268413"/>
            <a:ext cx="8064500" cy="5002212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36867" name="Picture 3" descr="C:\Documents and Settings\paul.taylor\My Documents\My Pictures\pauls own\DCC 50 and out\IMGP1854.JPG"/>
          <p:cNvPicPr>
            <a:picLocks noChangeAspect="1" noChangeArrowheads="1"/>
          </p:cNvPicPr>
          <p:nvPr/>
        </p:nvPicPr>
        <p:blipFill>
          <a:blip r:embed="rId3" cstate="print"/>
          <a:srcRect l="-1276" t="4370" b="19231"/>
          <a:stretch>
            <a:fillRect/>
          </a:stretch>
        </p:blipFill>
        <p:spPr bwMode="auto">
          <a:xfrm>
            <a:off x="0" y="620713"/>
            <a:ext cx="91440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Through all those Years...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>
                <a:latin typeface="Cambria" pitchFamily="18" charset="0"/>
              </a:rPr>
              <a:t>Home Grounds</a:t>
            </a:r>
          </a:p>
          <a:p>
            <a:r>
              <a:rPr lang="en-GB" smtClean="0">
                <a:latin typeface="Cambria" pitchFamily="18" charset="0"/>
              </a:rPr>
              <a:t>BHOB &amp; Dorford CC</a:t>
            </a:r>
          </a:p>
          <a:p>
            <a:r>
              <a:rPr lang="en-GB" smtClean="0">
                <a:latin typeface="Cambria" pitchFamily="18" charset="0"/>
              </a:rPr>
              <a:t>Quality of fixtures</a:t>
            </a:r>
          </a:p>
          <a:p>
            <a:r>
              <a:rPr lang="en-GB" smtClean="0">
                <a:latin typeface="Cambria" pitchFamily="18" charset="0"/>
              </a:rPr>
              <a:t>What the club was known for</a:t>
            </a:r>
          </a:p>
          <a:p>
            <a:r>
              <a:rPr lang="en-GB" smtClean="0">
                <a:latin typeface="Cambria" pitchFamily="18" charset="0"/>
              </a:rPr>
              <a:t>Social – Beetle, Quizzes &amp; The Annual Do’s</a:t>
            </a:r>
          </a:p>
          <a:p>
            <a:r>
              <a:rPr lang="en-GB" smtClean="0">
                <a:latin typeface="Cambria" pitchFamily="18" charset="0"/>
              </a:rPr>
              <a:t>Identity - </a:t>
            </a:r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4724400"/>
            <a:ext cx="14446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Annual Do’s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412875"/>
            <a:ext cx="3970338" cy="4525963"/>
          </a:xfrm>
        </p:spPr>
        <p:txBody>
          <a:bodyPr/>
          <a:lstStyle/>
          <a:p>
            <a:r>
              <a:rPr lang="en-GB" sz="2000" smtClean="0">
                <a:latin typeface="Cambria" pitchFamily="18" charset="0"/>
              </a:rPr>
              <a:t>The Commodore</a:t>
            </a:r>
          </a:p>
          <a:p>
            <a:r>
              <a:rPr lang="en-GB" sz="2000" smtClean="0">
                <a:latin typeface="Cambria" pitchFamily="18" charset="0"/>
              </a:rPr>
              <a:t>City and Borough Club</a:t>
            </a:r>
          </a:p>
          <a:p>
            <a:r>
              <a:rPr lang="en-GB" sz="2000" smtClean="0">
                <a:latin typeface="Cambria" pitchFamily="18" charset="0"/>
              </a:rPr>
              <a:t>Bowling Green Pub</a:t>
            </a:r>
          </a:p>
          <a:p>
            <a:r>
              <a:rPr lang="en-GB" sz="2000" smtClean="0">
                <a:latin typeface="Cambria" pitchFamily="18" charset="0"/>
              </a:rPr>
              <a:t>Savoy Hotel</a:t>
            </a:r>
          </a:p>
          <a:p>
            <a:r>
              <a:rPr lang="en-GB" sz="2000" smtClean="0">
                <a:latin typeface="Cambria" pitchFamily="18" charset="0"/>
              </a:rPr>
              <a:t>Polish Club</a:t>
            </a:r>
          </a:p>
          <a:p>
            <a:r>
              <a:rPr lang="en-GB" sz="2000" smtClean="0">
                <a:latin typeface="Cambria" pitchFamily="18" charset="0"/>
              </a:rPr>
              <a:t>Dorchester Club </a:t>
            </a:r>
          </a:p>
          <a:p>
            <a:r>
              <a:rPr lang="en-GB" sz="2000" smtClean="0">
                <a:latin typeface="Cambria" pitchFamily="18" charset="0"/>
              </a:rPr>
              <a:t>Loopers</a:t>
            </a:r>
          </a:p>
          <a:p>
            <a:r>
              <a:rPr lang="en-GB" sz="2000" smtClean="0">
                <a:latin typeface="Cambria" pitchFamily="18" charset="0"/>
              </a:rPr>
              <a:t>Bestwood Lodge</a:t>
            </a:r>
          </a:p>
          <a:p>
            <a:r>
              <a:rPr lang="en-GB" sz="2000" smtClean="0">
                <a:latin typeface="Cambria" pitchFamily="18" charset="0"/>
              </a:rPr>
              <a:t>The Lodge</a:t>
            </a:r>
          </a:p>
          <a:p>
            <a:r>
              <a:rPr lang="en-GB" sz="2000" smtClean="0">
                <a:latin typeface="Cambria" pitchFamily="18" charset="0"/>
              </a:rPr>
              <a:t>Hucknall</a:t>
            </a:r>
          </a:p>
          <a:p>
            <a:r>
              <a:rPr lang="en-GB" sz="2000" smtClean="0">
                <a:latin typeface="Cambria" pitchFamily="18" charset="0"/>
              </a:rPr>
              <a:t>Irish Club</a:t>
            </a:r>
          </a:p>
          <a:p>
            <a:r>
              <a:rPr lang="en-GB" sz="2000" smtClean="0">
                <a:latin typeface="Cambria" pitchFamily="18" charset="0"/>
              </a:rPr>
              <a:t>3 Horseshoes Beeston</a:t>
            </a:r>
          </a:p>
          <a:p>
            <a:r>
              <a:rPr lang="en-GB" sz="2000" smtClean="0">
                <a:latin typeface="Cambria" pitchFamily="18" charset="0"/>
              </a:rPr>
              <a:t>Ramsdale Park</a:t>
            </a:r>
          </a:p>
          <a:p>
            <a:r>
              <a:rPr lang="en-GB" sz="2000" smtClean="0">
                <a:latin typeface="Cambria" pitchFamily="18" charset="0"/>
              </a:rPr>
              <a:t>The Rhinegold </a:t>
            </a:r>
            <a:endParaRPr lang="en-GB" smtClean="0">
              <a:latin typeface="Cambria" pitchFamily="18" charset="0"/>
            </a:endParaRPr>
          </a:p>
          <a:p>
            <a:pPr>
              <a:buFont typeface="Arial" charset="0"/>
              <a:buNone/>
            </a:pPr>
            <a:endParaRPr lang="en-GB" smtClean="0">
              <a:latin typeface="Cambria" pitchFamily="18" charset="0"/>
            </a:endParaRPr>
          </a:p>
          <a:p>
            <a:pPr>
              <a:buFont typeface="Arial" charset="0"/>
              <a:buNone/>
            </a:pPr>
            <a:endParaRPr lang="en-GB" smtClean="0"/>
          </a:p>
        </p:txBody>
      </p:sp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5580063" y="1412875"/>
            <a:ext cx="2808287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Font typeface="Arial" charset="0"/>
              <a:buChar char="•"/>
            </a:pPr>
            <a:r>
              <a:rPr lang="en-GB" sz="2000">
                <a:latin typeface="Cambria" pitchFamily="18" charset="0"/>
              </a:rPr>
              <a:t>Turners Banqueting Suite</a:t>
            </a:r>
          </a:p>
          <a:p>
            <a:pPr algn="r">
              <a:buFont typeface="Arial" charset="0"/>
              <a:buChar char="•"/>
            </a:pPr>
            <a:r>
              <a:rPr lang="en-GB" sz="2000">
                <a:latin typeface="Cambria" pitchFamily="18" charset="0"/>
              </a:rPr>
              <a:t>Oxclose Lane Police Station </a:t>
            </a:r>
          </a:p>
          <a:p>
            <a:pPr algn="r">
              <a:buFont typeface="Arial" charset="0"/>
              <a:buChar char="•"/>
            </a:pPr>
            <a:r>
              <a:rPr lang="en-GB" sz="2000">
                <a:latin typeface="Cambria" pitchFamily="18" charset="0"/>
              </a:rPr>
              <a:t>Woodville Hotel</a:t>
            </a:r>
          </a:p>
          <a:p>
            <a:pPr algn="r">
              <a:buFont typeface="Arial" charset="0"/>
              <a:buChar char="•"/>
            </a:pPr>
            <a:r>
              <a:rPr lang="en-GB" sz="2000">
                <a:latin typeface="Cambria" pitchFamily="18" charset="0"/>
              </a:rPr>
              <a:t>Mapperley Park Golf Club</a:t>
            </a:r>
          </a:p>
          <a:p>
            <a:pPr algn="r">
              <a:buFont typeface="Arial" charset="0"/>
              <a:buChar char="•"/>
            </a:pPr>
            <a:r>
              <a:rPr lang="en-GB" sz="2000">
                <a:latin typeface="Cambria" pitchFamily="18" charset="0"/>
              </a:rPr>
              <a:t>Rolls Royce </a:t>
            </a:r>
          </a:p>
          <a:p>
            <a:pPr algn="r">
              <a:buFont typeface="Arial" charset="0"/>
              <a:buChar char="•"/>
            </a:pPr>
            <a:r>
              <a:rPr lang="en-GB" sz="2000">
                <a:latin typeface="Cambria" pitchFamily="18" charset="0"/>
              </a:rPr>
              <a:t>Wagon and Horses Arnold</a:t>
            </a:r>
          </a:p>
          <a:p>
            <a:pPr algn="r">
              <a:buFont typeface="Arial" charset="0"/>
              <a:buChar char="•"/>
            </a:pPr>
            <a:r>
              <a:rPr lang="en-GB" sz="2000">
                <a:latin typeface="Cambria" pitchFamily="18" charset="0"/>
              </a:rPr>
              <a:t>Stadium Leisure</a:t>
            </a:r>
          </a:p>
          <a:p>
            <a:pPr algn="r">
              <a:buFont typeface="Arial" charset="0"/>
              <a:buChar char="•"/>
            </a:pPr>
            <a:r>
              <a:rPr lang="en-GB" sz="2000">
                <a:latin typeface="Cambria" pitchFamily="18" charset="0"/>
              </a:rPr>
              <a:t>Waltons</a:t>
            </a:r>
          </a:p>
          <a:p>
            <a:pPr algn="r">
              <a:buFont typeface="Arial" charset="0"/>
              <a:buChar char="•"/>
            </a:pPr>
            <a:r>
              <a:rPr lang="en-GB" sz="2000">
                <a:latin typeface="Cambria" pitchFamily="18" charset="0"/>
              </a:rPr>
              <a:t>Chilwell Golf Club</a:t>
            </a:r>
          </a:p>
          <a:p>
            <a:pPr algn="r">
              <a:buFont typeface="Arial" charset="0"/>
              <a:buChar char="•"/>
            </a:pPr>
            <a:r>
              <a:rPr lang="en-GB" sz="2000">
                <a:latin typeface="Cambria" pitchFamily="18" charset="0"/>
              </a:rPr>
              <a:t>Saracens Head at Southwell</a:t>
            </a:r>
          </a:p>
          <a:p>
            <a:pPr algn="r">
              <a:buFont typeface="Arial" charset="0"/>
              <a:buChar char="•"/>
            </a:pPr>
            <a:r>
              <a:rPr lang="en-GB" sz="2000">
                <a:latin typeface="Cambria" pitchFamily="18" charset="0"/>
              </a:rPr>
              <a:t>Beeston Fields Golf Club</a:t>
            </a:r>
            <a:endParaRPr lang="en-GB">
              <a:latin typeface="Cambri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ctrTitle"/>
          </p:nvPr>
        </p:nvSpPr>
        <p:spPr>
          <a:xfrm>
            <a:off x="971550" y="1989138"/>
            <a:ext cx="5972175" cy="1470025"/>
          </a:xfrm>
        </p:spPr>
        <p:txBody>
          <a:bodyPr/>
          <a:lstStyle/>
          <a:p>
            <a:pPr algn="r"/>
            <a:r>
              <a:rPr lang="en-GB" smtClean="0">
                <a:latin typeface="Cambria" pitchFamily="18" charset="0"/>
              </a:rPr>
              <a:t>A Special Welcome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type="subTitle" idx="1"/>
          </p:nvPr>
        </p:nvSpPr>
        <p:spPr>
          <a:xfrm>
            <a:off x="1116013" y="2781300"/>
            <a:ext cx="6400800" cy="1439863"/>
          </a:xfrm>
        </p:spPr>
        <p:txBody>
          <a:bodyPr/>
          <a:lstStyle/>
          <a:p>
            <a:pPr algn="r"/>
            <a:r>
              <a:rPr lang="en-GB" sz="6600" b="1" smtClean="0">
                <a:solidFill>
                  <a:schemeClr val="tx1"/>
                </a:solidFill>
                <a:latin typeface="Cambria" pitchFamily="18" charset="0"/>
              </a:rPr>
              <a:t>Dave &amp; Diane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ctrTitle"/>
          </p:nvPr>
        </p:nvSpPr>
        <p:spPr>
          <a:xfrm>
            <a:off x="-1476375" y="2276475"/>
            <a:ext cx="7772400" cy="1470025"/>
          </a:xfrm>
        </p:spPr>
        <p:txBody>
          <a:bodyPr/>
          <a:lstStyle/>
          <a:p>
            <a:pPr algn="r"/>
            <a:r>
              <a:rPr lang="en-GB" b="1" smtClean="0">
                <a:latin typeface="Cambria" pitchFamily="18" charset="0"/>
              </a:rPr>
              <a:t>1961-2011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107950" y="3284538"/>
            <a:ext cx="6400800" cy="788987"/>
          </a:xfrm>
        </p:spPr>
        <p:txBody>
          <a:bodyPr/>
          <a:lstStyle/>
          <a:p>
            <a:pPr algn="r">
              <a:defRPr/>
            </a:pPr>
            <a:r>
              <a:rPr lang="en-GB" b="1" dirty="0" smtClean="0">
                <a:latin typeface="Cambria" pitchFamily="18" charset="0"/>
              </a:rPr>
              <a:t>DCC memories</a:t>
            </a:r>
            <a:endParaRPr lang="en-GB" b="1" dirty="0">
              <a:latin typeface="Cambri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Boys to Men</a:t>
            </a:r>
          </a:p>
        </p:txBody>
      </p:sp>
      <p:pic>
        <p:nvPicPr>
          <p:cNvPr id="512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54703" t="30229" r="34357" b="57043"/>
          <a:stretch>
            <a:fillRect/>
          </a:stretch>
        </p:blipFill>
        <p:spPr>
          <a:xfrm>
            <a:off x="395288" y="1125538"/>
            <a:ext cx="3465512" cy="5543550"/>
          </a:xfrm>
        </p:spPr>
      </p:pic>
      <p:pic>
        <p:nvPicPr>
          <p:cNvPr id="5124" name="Picture 3" descr="C:\Documents and Settings\paul.taylor\My Documents\My Pictures\pauls own\DCC 50 and out\_IGP3796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11638" y="1125538"/>
            <a:ext cx="4321175" cy="551497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Content Placeholder 3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0113" y="188913"/>
            <a:ext cx="1054100" cy="1270000"/>
          </a:xfrm>
        </p:spPr>
      </p:pic>
      <p:sp>
        <p:nvSpPr>
          <p:cNvPr id="41987" name="AutoShape 6" descr="data:image/jpg;base64,/9j/4AAQSkZJRgABAQAAAQABAAD/2wCEAAkGBggRBQkIBwgKCQkKDSEODQwMGSQfFBAWHxwhICYcHh4vJzItIyUvJR4eJDssLzI1NDg4KCUyQUc2NTIrNjUBCQoKDQsNGQ4OGTUkHiQ1NTU1NTU1NTU1NTU1NTQ1NTU1NTU1NTU1NTU1NTU1NTU1NTU1NTU1NTU1NTU1NTU1Nf/AABEIADwAQQMBIgACEQEDEQH/xAAcAAADAQEAAwEAAAAAAAAAAAAABgcFBAECAwj/xAA6EAABAwMDAgQCBwUJAAAAAAABAgMEAAURBhIhMUEHE1FhInEUMkJigZGxFSMkUlMWFyVjwdHh8PH/xAAaAQACAwEBAAAAAAAAAAAAAAADBQACBAYB/8QALhEAAQIFAgQGAAcAAAAAAAAAAQIRAAMhMUEEBRJRcfATYZGhwdEiIzIzgbHh/9oADAMBAAIRAxEAPwC4UheI+tXY8NcS3NKeV0kqR9ZtHcj34/X0Jp9pN8TLUpVgVcITQVOjqG0f1ASAUn/vXB6gVo0oSZyQoO5zQeuOuL1tHoIBc9/fTMTxjxJv0KMh1habrbHOUKezvR7FXf5nnOQea2LFr6/XdybGYYTAjRoxcdcYJK89gOnPXA9RWbF01a06iesLUx0T3hlccpSY2/buKQc5z2PAB9Bxho0roli26auEqRNRFVcm9riXVfA2gggJz/NlWc/h703m6rQeAv8AB+YG4Vf24FOIcxQ38okxIB40mmR8h8HzqLHmca46r1FadOWp8oVLYeK23FylZUVhRxyCccZ7nOM1mr8UL7NjOKWWrVbmRl51vO5X3QfxHbjjHJGWyTp+03LSzdhF5ZekRVlxny1clWSSSMDIwrHAwOtZKdBsh61xZz7kcOg+RHQkFttQOEqX13H4sjsOepJJrJ1miVpgpaQZjlz70FnNhRhc4BpKCVF+KnfsM55cxq6A1vJW+1brg0va8f4cnJWlOPt+/f2ynPJ5o9TvwysD7V7vj10CDLiviM2E8hCMbsj57sk96olLNWlKZpCfK1q1pk8nNzXMEWUqU6bd+nTFoKKKKyxWCk7xQnhGmUx0yRGdkuhLa/vA5wBkc041HvGLUi29SwoDUVMhxCAtIV2UTxj361u2+QufqEplhzfGK5p6xHSP1W75Q0WrRyVXhvVM6MiLci3vXkJ4Vs2lWNu4EjnG/v8AhShrjUiJEoM2+Yp+37UlLS048tSQRxwOuff9KZtI+IaHP8Huy2np0cbH1N5KR2wSRhSh0OOvbNT+TbpH7cejSB5TnmHeVDAA5OcemOaT7vKnaciUoM8KtyWspSlFjHwt1xkx57cuE4Wn287VemRj/Wq3bIUuTbIF0eabL6WwtDa8p2qSSQOmcZHqOKnydDXNceNIhJEhiSstpWOxGeSPTgjP/FOV11ezatPRre88HJCE+Sl9YUUhzk5UBztB/HjgUHatPPmTPDSCXge3y5slShMDD5j38Prg8b/fotwdUZzj4kONLTtLeRtCQMnjAGDmnqobobUtx/vUai3Jtj6TJJS48nkryncDnPIIxj2xVyrodx08yRNAmZAOOmGGIcukn8Nv5+YKKKKXRInt88Yra2xLFrjuznoh2ujoEHpk57Z4yM/pUvvl8kXa8xLlEQli4x8Jcb7YTyHB645yMZ6dascjw1t6r2/NTJkNsSEqDsMY8pSljBVj14H/ALUsvejv2TMnLkxlyWlozDkgkBPxDCeBkK688cDjk8dZsy9GHEsNNw+XoQ1BSATHzaPrBnwEy5K4SFNlt0vPPDAbDhyeFZJOM9MYGOpydzxo3xEjXC3Sba4wtyc2nygQBh5B4CvY+x+fTOJm8xcnISoqoyZ7X0hLC22zseDygVFAUOF7cDcVA849jXppiVFjSw6l2bCblpASHxgFSVAgodHBwR3AHUZHUaNRtaJsmYoniXjPUnLnowAAHOCeMFFIFO7DyHuamK3ctUx7NpTyJMd9brPwxkKIPmlRUeVAYAGD+XrU8ud9iSYRn3EPSo0k7XnW8fBk9FDqnGcZGcYTx0KuXWF7EmKhu5vzVvpV5shoIHmAjISFYO1sAKVxyeckVlWBwiVKgxIyIYLPmOmWd61Ix2SdqOis5I6ZNV0e0ol6YLIZQNcBgaMbjmCH+p4/Co+ff+GOhcl+Jqr+0e5pbTKf4II+qs7NiUd/qpwSfQD+YU6af8aLgYRlXuA39FSry/NZzlSvlg+3JPyyeKRWLc9cVRbZEjuouLL37wqA8vy1AcpwkBKQU5CfvHFWe3+F1nbatu9clZgo2hAX+7WScklPfJ5r3dl6aXJTL1A4pjNyYC1i1fulGgaaqJTQQy/tH/Ic/I/7V5rp8hr+mj8q8VxtIPH0rnnQWHoi48lpDqFjGFjIroory0SIbctN6jiTZcRq0uOQ3VFTb9vxxkEZ2H7QB+yU9B1xWdGkMq+gs7CwiAtAcblJ2LUpLZSkbcDPJKjlZx6gV+g6yrvpi1ylIVOioWttW5KsDIPr8/fr1p1K3eYmiw8CMsRDRIkMvvtOlChNfGxsJcKlAIUhaRtChu+L1JGK7oGjr64qIuHZXhKZQECfIUWsgJKQClKieE8cFPbNWC16RtMd5bsWMPMcVvUpXUqPc+p9zzWzV5u9TT+2GeIJYzGLpawJi2hpp1tgzCMvPNJxvUe9bVFFJFqK1FSrmC2goooqsSP/2Q=="/>
          <p:cNvSpPr>
            <a:spLocks noChangeAspect="1" noChangeArrowheads="1"/>
          </p:cNvSpPr>
          <p:nvPr/>
        </p:nvSpPr>
        <p:spPr bwMode="auto">
          <a:xfrm>
            <a:off x="63500" y="-287338"/>
            <a:ext cx="619125" cy="57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988" name="AutoShape 8" descr="data:image/jpg;base64,/9j/4AAQSkZJRgABAQAAAQABAAD/2wCEAAkGBhQSERUUEhIVFRUVFxQZFBgYGSAfHRgeGiAYHRgbGhwaHCYfIB4kHR4dHy8gJictLSwtHB49NTEqNSYrOCkBCQoKDgwOGg8PGSskHyQtMDIsKjUyLS8vLC00LCwsLykpLDQsLCosLCksLCwsLCwsLCwsLCwsLCwsLCwsKSwpLP/AABEIAGkAeQMBIgACEQEDEQH/xAAbAAACAwEBAQAAAAAAAAAAAAAABgQFBwIBA//EADsQAAICAAQFAgMGBAQHAQAAAAECAxEABBIhBQYTMUEiUQcyYRRCUnGBkSNicqFTg7HRM0Njo8Hh8Rf/xAAaAQACAwEBAAAAAAAAAAAAAAAABAIDBQEG/8QAJxEAAgICAgEEAQUBAAAAAAAAAAECAwQREjEhEyJBUQVhcZGxwRT/2gAMAwEAAhEDEQA/ANxwYMGADwnFDzRzKmVjvYyMHMak0KUW7ufuxoNy35AbsMTeN8XXLxGRgx7BVUWzsxpEQeWYkAe3fsDjIsxxt3za5jMJ1IyQxA+SXpn0pETWqKJ9x4eQajtorjaXZbTTK6XCHZoPL/xBy86p1GWJn2Qsw6cp/wClL8rH+Q048qMNYfGTc0crrIjZ7IMdE2+YRKpvdmjYFGrfUGWx43wlxTSKKRkW/wAKsoo1Y0xSKtfT/TDVeNK2PKHkWnYq3qfg37i3G4MsuqeVYwTQ1Hdj7Kvdj9ACcJ83xRUZnpiH09tBap9+xEZ9N/8ARLCU2CF8YRuVMt1s7DG7lVcsG6YEbMArNRdblqxv6x/vof8A+e5UMpMalA7t06GgqUZNGntterV81jv2xVdVOqXFk6pwmm9jJwbj8GaBMEqvp2dezod9nQ0yGx2YDFkTjAeY8sYs1LGpJSNisaygSFFoUEd/4iiqqmoX7HECTNSEEM6keNSswA/zJGX9xWGFhWySaRT68F4bNp41zxloNQDiVk3cIw0xj3lkvRHvtRNm9gcc8n83rnEIbQsoGqla1kQmlliYgEoTam91YEMAcJHLfKiqi5riBZo46bLwtQUGtn6S0i/QabO1+2KzNZ+SXNSZjLRsvTJmkdF1CFiKMhA+ZXXaWMbstMBaWU56hLjvyOV0zsrdqXtRuAOOsUPK3Ma5uLUAFkWhKgYNpNAghhsyMtMjjZlIPvi+wFQYMGDAAYMGDABR8yctx5sJr+aPXp70Q6sjqw9mViLG48EYzrg3Eo5VHDs+NDJYy0hI1RFPS0TnayhpQezqUJ742AjGN/FPKBM2GA3dssfzMgnjkA+hVEY/VMThFSkov5Oqcoe6PaO8nmp+FZko4LIfmUdpF7a0/mA8eex8Yl8ycprmE+15Aa1f54l9zYJAqtibZT7GvOPlwHjS52Nclm9TNv0JqsqQLAN79vPkDfwTa5WJuGwsqqZJGYGRmBEa/hKj+1/QXR03zdmBZ+gxl5GPmUetNe9d6XZJ4NwyHhceuU6p3FHTvsDuqD8I8nzt7qMcy/EBLOmF/wAyy/p7+3nt+uKfNcUObaMSLTWwbT2r5gBZ+lXfc7+cRM/xRlqNFVaAv0g1fqrcX+ZO+Mq/NttsbizPwsa/NbWPJKK+ybxeaDiDBdBhzFARuaKt5CPW4HejWxOx8Y45d5UXLqczn106SenFd2R2Z67iwKXf3PsKiZQQCooMoYLv6TuK8nupIPcCt7xfTyLnMmFeVopYRRkYWrVeq6NE16j2IJHuLax/yN3B0yZRiqH/AFOrK8OL8srs5nJ+KZnpRbAfOx+WNe1n3J8DyfoLx9+J8VjgT7FkdRVN55EPrldiqhFYffd2VS/3boVWOeP8WjycRyWSta3nlohmJHvV6ivnsBQG/at5DhDZuEEbDMIT/lwTtGO/4iSP6fph+GI4VetPtmtl/kFfJU1+IL4/00nk/lFcompqad1USFbCKF+WKNewjU3Xkkkkkk4Z8cqMdYpFwwYMGAAwYMGADw4yLm9ZM9mpY4laQwS6lUVWkKYWNkivWzH22bY0canxPPrDFJK96Y0d2r2UEn+wwjfDt10ynpSiYaFmkIJRm3kYIfl9MkjAjuDudu0oz4NS+jjW1olcC5cXh8DyFepPpOsjwO5VCR2Hf6/sMROI82RSpTROGs0bG1jc/Ud/TRuh7YZuJQCWN11FQwokd68143G23vjMMxpv02Rfc1v+1C/5bB3GM/OybOXJ/Jk5t06NKHRYHIMZUbL+ok6kAO/p3Na61KB3AtlGzAGsROJMjsWAkRhQMYUE2KG2oiv1Hf3O2Lzk7iUUcumSNddkRyVZXXQZe1qGIBsgXXfDbPy/CZxOUth+1+GI/F4vC0IKzUov9xvBvtrXqY09b7RnqcNYsvUUxKqq2hj6gv3diSVFg+sgC73JIv4cRzoYaVpYxQHiwNhd+NrC7E1vbYv+cuKxsxUIpkoIWoAqoZX0FjW5YA6Sdr+uFnLy6JA4ALJuLFjfbdTv+podt63xRa4wfGL/AHMnLsUbHFS8vtjMOX0z2QhcFesilUk/psaX9xtV+PHnCllMtNkcwkk0TRgPC4ut+i+mWjq/wpn8b0fbGo8Azxmy8UhVVLr2X5e52A/Tt/tvUc95VZMuARJ82nUgsJ1FMZLmtlAYGxv2x6Gu6Xoqt+UbVVcUoyX1/I9rjrFJyfxU5jJZeVtnaMCQezpaSD9HVsXeIDAYMGDAAYMeE4quK8yQZc6ZJQG8Its5/JFtv1rABXfECYfZOme08sELf0u69S/8sN++Mk4bzXmhGCkzoJGeUqCNjK5eu1/e/thq5u51izqxQopVlzEY1GSI0WDopYJIXX1Mp3G3msIGTb+Enj0ID4ogUQfAoivNVjSwK4yk+YplSaitGr8rc3Jm0MM1LNpOrwJB5Za7Gjuv6j6KU+xNG62v6f8AjYA73tix5Y5XSJBm84KUbwxnYtd0zDx32Wh7+wFvyxmMvmpyVj0mAD0AeggmkYHww7afPfetsf8AJ0QnbqtlNuBfk1K3XhfJK5W5XEY6+YAsbxqfu/zEdtR9h29sWDc4QrmRAxovdfhBonSzdgxpj9PO+2PvxWOaUVGwjs1flR5K7Eaz2BPawd8Y+mULTwZeZdH8aNJLqxcgU6mHfuRe+3feyaI18EorwOUUqtcYdI1DmnlUTDqw7SDuB98DxvsD/vR8HCXwvhUmYcooK04El94gb9Wkm+9juaI/LGpo+navT5Ht3A/bt+gxS8ycxxZWrBLPVKtaiBWo7mtgbH/vEZ40XLlIpn+OjfYnFefr7IXFuNx8Oy6RL63C0ik7t7s9dluz+ew7HCBnubs3JFJG02zq4ICKBuD5rbf29hhl5u5aXMJ9tyjGRSo6i2SdvvLsWBA7oP8AW7RNY7+Bufy9z3Pnyceow6aXVteX/RTfKdc+GtaNb+GHEBJDOo+7MJFHsuZjinr8tUjYdsZBybzQmRE4kRydOSQ0UUBo8vEGBaR1FgkLV3YPgY0HhPOWXnIUSaHIH8OQaGN9tN7OPqpI+uMiXbNBdF9gx4Dj3ETplvxe4zJHSD5NEZqgQS7srOwOzadKqAdgZbIO2M2Z8yydVv4kYGsx+hQyfiaNDqK1Y6hB33BG2reeb+VRnIh8okTXo1XpYOKeOSiDoYVuCGUhWG4GMzyHw4zceZVxFJqUaUMpiaNLUoCzhw0iKpvSIgWoA1ZI6np7Al8D5dTPxDaoNNqQAGBYEqItqVgaN9hX1xAyGVGVzgbOwOxOp+kNJ1Oe8sYs9RTWpoVbWjE+lxVXX2qbhrtBOuuIJN0dKgXYsyxUDt/iQ0ShJZQU2F7wzg+Vmy5iZVmg2fV36zhSSVO1hV00RX6VhiVspe5PRDivlCvLnZuK5jpQmgPnJG0S/wAw2Oo9gtX+VY+nGuYI8pEcnkCdr60wNsx80RsW23PYdhv25m5DzACOjjU2oiKUdQqg9pQ6TL3A0iTua84Ws3wd0OkxyowJsJIsgHb/AJeYVJP+4diN8cxaYQnymuQxmZdl0FXD2xXwaPydzkMyBFLQnAP0EgF7j2atyvb222Efifw3jmleX7TKhZtQpF2JbV53q67e2Ebl7iH2XNRSvThGNqVMTm1ZfSJSYyfosvn3w+Q/ESBmMba1PU0D0HVRG2pO4etqo6tq77cyo1qfs6KKI2Si9ljzRzSmUSjTSsPQvuexYj8F9/7fRW4LzAmdX7LnSAzMTBKABTH7prsbuj53BwtcdzfWzUrBybY0oUyuqiwAyRkKv5M+2PkvDWOyxSP4HVkEa79v4eXDOfV3HUHi6w0qqnVx0238/RTGy2NvOL1oYIOIT8JzBVxatWpPEgr5o/Or/wCH3xH40sM2dX7JCxeTSRC+wLnfqSKN4ogBqOr1PVKALOPrwLl5p5is8zKArNIIh0yQp+USMWlPiyX8fXEzI5aKA9fKRskSOKBa9clEjf5iCCCS1mq99laKJ1tx2PZeVHJak4rfz+pDzHLseWJCSCeQajPJ06bU27FjR7k+/wBPGFviCSFqy66VDMp9SATOu7BI5DpYit6W7PjDnJxdZtUeVyzCTNVdSXrAOpuma9Edn1S1tuFBahiv418Mc0ZIzpLGNFCvlxGqbs0hASR1KEOx9XqDDSSNV4stt9np66FVHzs5+FvGpmzMYJ9Lu6PXpV6jZydA9OpGVQHAB0vTXWNl/UYUuSeRBlKkcKJArLGgOoRhqLkuQNcrkDU4AFBVUADdx04ULDvHhXHuDABX8W4PHmIzHKupSQRuQVI7MrDdWB7MNxjOeI8EzXDWM0L64+xbSCPWQCZIxRRyaHWhBvzHe+NWxW8d4SuYgeIsyatJVl7oykMjC9rVlBo7bb98dTATshzFHOjlunGxZYmEj64iibMElXYkmzubsDEvOyRFOoRGFdiFaSNnVkjGlAW+ZLNGyT2Nd8Zjxvk/NZGYtETBd2V1dF/cowDAKf8ABmG10C4rHXDebuIQgiNYpdqqJxe994karP8AR+2LIyS8kWh/y/LMU8aXGwEqsX0uCkatq06kkvUpA8/TbvhbzXKYXNZeESDpSRxqWUfxEWRiDFHID/wj339SiwpVSRiNwr4mPI515cIIEYH1qoiBpPUrIKYlgALHfxidJzpEYjL001ZfpRFyoZw13GFAkZG1U1MG2piStbz5pv3eSOmui5m5cy8CBWSWGOwitrQqrGwp6YFgd/0xG4rlFy8q6QFEKxgEd5ZKDmibNUy2d6G3kYXuYeeU0WMojCV/VIkqj1Ddo20azfqBHq84r89zFnJN3gijJAVTmJCG0jsApZNrJr0+fpicL9ds5wG7ifGVjlM+XJ1uFd6G0Vi3ViaA1UASxFC/cY8y0GZ4kTHGsCRI9uVFRBmAbVQIackEEVpj7G33ASOH8CzGckVZS0wG6ww0FP5kKIolu7c2x32cnbbOTuV/scbaiplkKGTQKRdKhUjjB7IigAE7ncnc4pnZy6JqOiRwDlmLKBtALSPXUlei71sLIAAUCgEUBV8DF1pwVj3FRIKwYMGAAwYMGAAx4Rj3BgA504h5/g8MylZYY5AfDID/AKjE7BgAznjfw03LZdUmUoY2hnZgdBIOlJ1t6BAZVfVpIBUjytN8O51uNMnMsDf8SLXE/UO1N1eshtK9B0CgWsHWwO144PfABm3Avhs/oDxrlYk1MqpJ1JyzUGcykaYyQoFxjUFAAYb28cL5dy8C1FCi3uTVsx92drZj9SScWYx7gA50Y9Ax7gwAGDBgwAGDBgwAf//Z"/>
          <p:cNvSpPr>
            <a:spLocks noChangeAspect="1" noChangeArrowheads="1"/>
          </p:cNvSpPr>
          <p:nvPr/>
        </p:nvSpPr>
        <p:spPr bwMode="auto">
          <a:xfrm>
            <a:off x="63500" y="-493713"/>
            <a:ext cx="1152525" cy="100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989" name="AutoShape 10" descr="data:image/jpg;base64,/9j/4AAQSkZJRgABAQAAAQABAAD/2wCEAAkGBhQSERUUEhIVFRUVFxQZFBgYGSAfHRgeGiAYHRgbGhwaHCYfIB4kHR4dHy8gJictLSwtHB49NTEqNSYrOCkBCQoKDgwOGg8PGSskHyQtMDIsKjUyLS8vLC00LCwsLykpLDQsLCosLCksLCwsLCwsLCwsLCwsLCwsLCwsKSwpLP/AABEIAGkAeQMBIgACEQEDEQH/xAAbAAACAwEBAQAAAAAAAAAAAAAABgQFBwIBA//EADsQAAICAAQFAgMGBAQHAQAAAAECAxEABBIhBQYTMUEiUQcyYRRCUnGBkSNicqFTg7HRM0Njo8Hh8Rf/xAAaAQACAwEBAAAAAAAAAAAAAAAABAIDBQEG/8QAJxEAAgICAgEEAQUBAAAAAAAAAAECAwQREjEhEyJBUQVhcZGxwRT/2gAMAwEAAhEDEQA/ANxwYMGADwnFDzRzKmVjvYyMHMak0KUW7ufuxoNy35AbsMTeN8XXLxGRgx7BVUWzsxpEQeWYkAe3fsDjIsxxt3za5jMJ1IyQxA+SXpn0pETWqKJ9x4eQajtorjaXZbTTK6XCHZoPL/xBy86p1GWJn2Qsw6cp/wClL8rH+Q048qMNYfGTc0crrIjZ7IMdE2+YRKpvdmjYFGrfUGWx43wlxTSKKRkW/wAKsoo1Y0xSKtfT/TDVeNK2PKHkWnYq3qfg37i3G4MsuqeVYwTQ1Hdj7Kvdj9ACcJ83xRUZnpiH09tBap9+xEZ9N/8ARLCU2CF8YRuVMt1s7DG7lVcsG6YEbMArNRdblqxv6x/vof8A+e5UMpMalA7t06GgqUZNGntterV81jv2xVdVOqXFk6pwmm9jJwbj8GaBMEqvp2dezod9nQ0yGx2YDFkTjAeY8sYs1LGpJSNisaygSFFoUEd/4iiqqmoX7HECTNSEEM6keNSswA/zJGX9xWGFhWySaRT68F4bNp41zxloNQDiVk3cIw0xj3lkvRHvtRNm9gcc8n83rnEIbQsoGqla1kQmlliYgEoTam91YEMAcJHLfKiqi5riBZo46bLwtQUGtn6S0i/QabO1+2KzNZ+SXNSZjLRsvTJmkdF1CFiKMhA+ZXXaWMbstMBaWU56hLjvyOV0zsrdqXtRuAOOsUPK3Ma5uLUAFkWhKgYNpNAghhsyMtMjjZlIPvi+wFQYMGDAAYMGDABR8yctx5sJr+aPXp70Q6sjqw9mViLG48EYzrg3Eo5VHDs+NDJYy0hI1RFPS0TnayhpQezqUJ742AjGN/FPKBM2GA3dssfzMgnjkA+hVEY/VMThFSkov5Oqcoe6PaO8nmp+FZko4LIfmUdpF7a0/mA8eex8Yl8ycprmE+15Aa1f54l9zYJAqtibZT7GvOPlwHjS52Nclm9TNv0JqsqQLAN79vPkDfwTa5WJuGwsqqZJGYGRmBEa/hKj+1/QXR03zdmBZ+gxl5GPmUetNe9d6XZJ4NwyHhceuU6p3FHTvsDuqD8I8nzt7qMcy/EBLOmF/wAyy/p7+3nt+uKfNcUObaMSLTWwbT2r5gBZ+lXfc7+cRM/xRlqNFVaAv0g1fqrcX+ZO+Mq/NttsbizPwsa/NbWPJKK+ybxeaDiDBdBhzFARuaKt5CPW4HejWxOx8Y45d5UXLqczn106SenFd2R2Z67iwKXf3PsKiZQQCooMoYLv6TuK8nupIPcCt7xfTyLnMmFeVopYRRkYWrVeq6NE16j2IJHuLax/yN3B0yZRiqH/AFOrK8OL8srs5nJ+KZnpRbAfOx+WNe1n3J8DyfoLx9+J8VjgT7FkdRVN55EPrldiqhFYffd2VS/3boVWOeP8WjycRyWSta3nlohmJHvV6ivnsBQG/at5DhDZuEEbDMIT/lwTtGO/4iSP6fph+GI4VetPtmtl/kFfJU1+IL4/00nk/lFcompqad1USFbCKF+WKNewjU3Xkkkkkk4Z8cqMdYpFwwYMGAAwYMGADw4yLm9ZM9mpY4laQwS6lUVWkKYWNkivWzH22bY0canxPPrDFJK96Y0d2r2UEn+wwjfDt10ynpSiYaFmkIJRm3kYIfl9MkjAjuDudu0oz4NS+jjW1olcC5cXh8DyFepPpOsjwO5VCR2Hf6/sMROI82RSpTROGs0bG1jc/Ud/TRuh7YZuJQCWN11FQwokd68143G23vjMMxpv02Rfc1v+1C/5bB3GM/OybOXJ/Jk5t06NKHRYHIMZUbL+ok6kAO/p3Na61KB3AtlGzAGsROJMjsWAkRhQMYUE2KG2oiv1Hf3O2Lzk7iUUcumSNddkRyVZXXQZe1qGIBsgXXfDbPy/CZxOUth+1+GI/F4vC0IKzUov9xvBvtrXqY09b7RnqcNYsvUUxKqq2hj6gv3diSVFg+sgC73JIv4cRzoYaVpYxQHiwNhd+NrC7E1vbYv+cuKxsxUIpkoIWoAqoZX0FjW5YA6Sdr+uFnLy6JA4ALJuLFjfbdTv+podt63xRa4wfGL/AHMnLsUbHFS8vtjMOX0z2QhcFesilUk/psaX9xtV+PHnCllMtNkcwkk0TRgPC4ut+i+mWjq/wpn8b0fbGo8Azxmy8UhVVLr2X5e52A/Tt/tvUc95VZMuARJ82nUgsJ1FMZLmtlAYGxv2x6Gu6Xoqt+UbVVcUoyX1/I9rjrFJyfxU5jJZeVtnaMCQezpaSD9HVsXeIDAYMGDAAYMeE4quK8yQZc6ZJQG8Its5/JFtv1rABXfECYfZOme08sELf0u69S/8sN++Mk4bzXmhGCkzoJGeUqCNjK5eu1/e/thq5u51izqxQopVlzEY1GSI0WDopYJIXX1Mp3G3msIGTb+Enj0ID4ogUQfAoivNVjSwK4yk+YplSaitGr8rc3Jm0MM1LNpOrwJB5Za7Gjuv6j6KU+xNG62v6f8AjYA73tix5Y5XSJBm84KUbwxnYtd0zDx32Wh7+wFvyxmMvmpyVj0mAD0AeggmkYHww7afPfetsf8AJ0QnbqtlNuBfk1K3XhfJK5W5XEY6+YAsbxqfu/zEdtR9h29sWDc4QrmRAxovdfhBonSzdgxpj9PO+2PvxWOaUVGwjs1flR5K7Eaz2BPawd8Y+mULTwZeZdH8aNJLqxcgU6mHfuRe+3feyaI18EorwOUUqtcYdI1DmnlUTDqw7SDuB98DxvsD/vR8HCXwvhUmYcooK04El94gb9Wkm+9juaI/LGpo+navT5Ht3A/bt+gxS8ycxxZWrBLPVKtaiBWo7mtgbH/vEZ40XLlIpn+OjfYnFefr7IXFuNx8Oy6RL63C0ik7t7s9dluz+ew7HCBnubs3JFJG02zq4ICKBuD5rbf29hhl5u5aXMJ9tyjGRSo6i2SdvvLsWBA7oP8AW7RNY7+Bufy9z3Pnyceow6aXVteX/RTfKdc+GtaNb+GHEBJDOo+7MJFHsuZjinr8tUjYdsZBybzQmRE4kRydOSQ0UUBo8vEGBaR1FgkLV3YPgY0HhPOWXnIUSaHIH8OQaGN9tN7OPqpI+uMiXbNBdF9gx4Dj3ETplvxe4zJHSD5NEZqgQS7srOwOzadKqAdgZbIO2M2Z8yydVv4kYGsx+hQyfiaNDqK1Y6hB33BG2reeb+VRnIh8okTXo1XpYOKeOSiDoYVuCGUhWG4GMzyHw4zceZVxFJqUaUMpiaNLUoCzhw0iKpvSIgWoA1ZI6np7Al8D5dTPxDaoNNqQAGBYEqItqVgaN9hX1xAyGVGVzgbOwOxOp+kNJ1Oe8sYs9RTWpoVbWjE+lxVXX2qbhrtBOuuIJN0dKgXYsyxUDt/iQ0ShJZQU2F7wzg+Vmy5iZVmg2fV36zhSSVO1hV00RX6VhiVspe5PRDivlCvLnZuK5jpQmgPnJG0S/wAw2Oo9gtX+VY+nGuYI8pEcnkCdr60wNsx80RsW23PYdhv25m5DzACOjjU2oiKUdQqg9pQ6TL3A0iTua84Ws3wd0OkxyowJsJIsgHb/AJeYVJP+4diN8cxaYQnymuQxmZdl0FXD2xXwaPydzkMyBFLQnAP0EgF7j2atyvb222Efifw3jmleX7TKhZtQpF2JbV53q67e2Ebl7iH2XNRSvThGNqVMTm1ZfSJSYyfosvn3w+Q/ESBmMba1PU0D0HVRG2pO4etqo6tq77cyo1qfs6KKI2Si9ljzRzSmUSjTSsPQvuexYj8F9/7fRW4LzAmdX7LnSAzMTBKABTH7prsbuj53BwtcdzfWzUrBybY0oUyuqiwAyRkKv5M+2PkvDWOyxSP4HVkEa79v4eXDOfV3HUHi6w0qqnVx0238/RTGy2NvOL1oYIOIT8JzBVxatWpPEgr5o/Or/wCH3xH40sM2dX7JCxeTSRC+wLnfqSKN4ogBqOr1PVKALOPrwLl5p5is8zKArNIIh0yQp+USMWlPiyX8fXEzI5aKA9fKRskSOKBa9clEjf5iCCCS1mq99laKJ1tx2PZeVHJak4rfz+pDzHLseWJCSCeQajPJ06bU27FjR7k+/wBPGFviCSFqy66VDMp9SATOu7BI5DpYit6W7PjDnJxdZtUeVyzCTNVdSXrAOpuma9Edn1S1tuFBahiv418Mc0ZIzpLGNFCvlxGqbs0hASR1KEOx9XqDDSSNV4stt9np66FVHzs5+FvGpmzMYJ9Lu6PXpV6jZydA9OpGVQHAB0vTXWNl/UYUuSeRBlKkcKJArLGgOoRhqLkuQNcrkDU4AFBVUADdx04ULDvHhXHuDABX8W4PHmIzHKupSQRuQVI7MrDdWB7MNxjOeI8EzXDWM0L64+xbSCPWQCZIxRRyaHWhBvzHe+NWxW8d4SuYgeIsyatJVl7oykMjC9rVlBo7bb98dTATshzFHOjlunGxZYmEj64iibMElXYkmzubsDEvOyRFOoRGFdiFaSNnVkjGlAW+ZLNGyT2Nd8Zjxvk/NZGYtETBd2V1dF/cowDAKf8ABmG10C4rHXDebuIQgiNYpdqqJxe994karP8AR+2LIyS8kWh/y/LMU8aXGwEqsX0uCkatq06kkvUpA8/TbvhbzXKYXNZeESDpSRxqWUfxEWRiDFHID/wj339SiwpVSRiNwr4mPI515cIIEYH1qoiBpPUrIKYlgALHfxidJzpEYjL001ZfpRFyoZw13GFAkZG1U1MG2piStbz5pv3eSOmui5m5cy8CBWSWGOwitrQqrGwp6YFgd/0xG4rlFy8q6QFEKxgEd5ZKDmibNUy2d6G3kYXuYeeU0WMojCV/VIkqj1Ddo20azfqBHq84r89zFnJN3gijJAVTmJCG0jsApZNrJr0+fpicL9ds5wG7ifGVjlM+XJ1uFd6G0Vi3ViaA1UASxFC/cY8y0GZ4kTHGsCRI9uVFRBmAbVQIackEEVpj7G33ASOH8CzGckVZS0wG6ww0FP5kKIolu7c2x32cnbbOTuV/scbaiplkKGTQKRdKhUjjB7IigAE7ncnc4pnZy6JqOiRwDlmLKBtALSPXUlei71sLIAAUCgEUBV8DF1pwVj3FRIKwYMGAAwYMGAAx4Rj3BgA504h5/g8MylZYY5AfDID/AKjE7BgAznjfw03LZdUmUoY2hnZgdBIOlJ1t6BAZVfVpIBUjytN8O51uNMnMsDf8SLXE/UO1N1eshtK9B0CgWsHWwO144PfABm3Avhs/oDxrlYk1MqpJ1JyzUGcykaYyQoFxjUFAAYb28cL5dy8C1FCi3uTVsx92drZj9SScWYx7gA50Y9Ax7gwAGDBgwAGDBgwAf//Z"/>
          <p:cNvSpPr>
            <a:spLocks noChangeAspect="1" noChangeArrowheads="1"/>
          </p:cNvSpPr>
          <p:nvPr/>
        </p:nvSpPr>
        <p:spPr bwMode="auto">
          <a:xfrm>
            <a:off x="63500" y="-493713"/>
            <a:ext cx="1152525" cy="100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990" name="AutoShape 12" descr="data:image/jpg;base64,/9j/4AAQSkZJRgABAQAAAQABAAD/2wCEAAkGBhQSERUUEhIVFRUVFxQZFBgYGSAfHRgeGiAYHRgbGhwaHCYfIB4kHR4dHy8gJictLSwtHB49NTEqNSYrOCkBCQoKDgwOGg8PGSskHyQtMDIsKjUyLS8vLC00LCwsLykpLDQsLCosLCksLCwsLCwsLCwsLCwsLCwsLCwsKSwpLP/AABEIAGkAeQMBIgACEQEDEQH/xAAbAAACAwEBAQAAAAAAAAAAAAAABgQFBwIBA//EADsQAAICAAQFAgMGBAQHAQAAAAECAxEABBIhBQYTMUEiUQcyYRRCUnGBkSNicqFTg7HRM0Njo8Hh8Rf/xAAaAQACAwEBAAAAAAAAAAAAAAAABAIDBQEG/8QAJxEAAgICAgEEAQUBAAAAAAAAAAECAwQREjEhEyJBUQVhcZGxwRT/2gAMAwEAAhEDEQA/ANxwYMGADwnFDzRzKmVjvYyMHMak0KUW7ufuxoNy35AbsMTeN8XXLxGRgx7BVUWzsxpEQeWYkAe3fsDjIsxxt3za5jMJ1IyQxA+SXpn0pETWqKJ9x4eQajtorjaXZbTTK6XCHZoPL/xBy86p1GWJn2Qsw6cp/wClL8rH+Q048qMNYfGTc0crrIjZ7IMdE2+YRKpvdmjYFGrfUGWx43wlxTSKKRkW/wAKsoo1Y0xSKtfT/TDVeNK2PKHkWnYq3qfg37i3G4MsuqeVYwTQ1Hdj7Kvdj9ACcJ83xRUZnpiH09tBap9+xEZ9N/8ARLCU2CF8YRuVMt1s7DG7lVcsG6YEbMArNRdblqxv6x/vof8A+e5UMpMalA7t06GgqUZNGntterV81jv2xVdVOqXFk6pwmm9jJwbj8GaBMEqvp2dezod9nQ0yGx2YDFkTjAeY8sYs1LGpJSNisaygSFFoUEd/4iiqqmoX7HECTNSEEM6keNSswA/zJGX9xWGFhWySaRT68F4bNp41zxloNQDiVk3cIw0xj3lkvRHvtRNm9gcc8n83rnEIbQsoGqla1kQmlliYgEoTam91YEMAcJHLfKiqi5riBZo46bLwtQUGtn6S0i/QabO1+2KzNZ+SXNSZjLRsvTJmkdF1CFiKMhA+ZXXaWMbstMBaWU56hLjvyOV0zsrdqXtRuAOOsUPK3Ma5uLUAFkWhKgYNpNAghhsyMtMjjZlIPvi+wFQYMGDAAYMGDABR8yctx5sJr+aPXp70Q6sjqw9mViLG48EYzrg3Eo5VHDs+NDJYy0hI1RFPS0TnayhpQezqUJ742AjGN/FPKBM2GA3dssfzMgnjkA+hVEY/VMThFSkov5Oqcoe6PaO8nmp+FZko4LIfmUdpF7a0/mA8eex8Yl8ycprmE+15Aa1f54l9zYJAqtibZT7GvOPlwHjS52Nclm9TNv0JqsqQLAN79vPkDfwTa5WJuGwsqqZJGYGRmBEa/hKj+1/QXR03zdmBZ+gxl5GPmUetNe9d6XZJ4NwyHhceuU6p3FHTvsDuqD8I8nzt7qMcy/EBLOmF/wAyy/p7+3nt+uKfNcUObaMSLTWwbT2r5gBZ+lXfc7+cRM/xRlqNFVaAv0g1fqrcX+ZO+Mq/NttsbizPwsa/NbWPJKK+ybxeaDiDBdBhzFARuaKt5CPW4HejWxOx8Y45d5UXLqczn106SenFd2R2Z67iwKXf3PsKiZQQCooMoYLv6TuK8nupIPcCt7xfTyLnMmFeVopYRRkYWrVeq6NE16j2IJHuLax/yN3B0yZRiqH/AFOrK8OL8srs5nJ+KZnpRbAfOx+WNe1n3J8DyfoLx9+J8VjgT7FkdRVN55EPrldiqhFYffd2VS/3boVWOeP8WjycRyWSta3nlohmJHvV6ivnsBQG/at5DhDZuEEbDMIT/lwTtGO/4iSP6fph+GI4VetPtmtl/kFfJU1+IL4/00nk/lFcompqad1USFbCKF+WKNewjU3Xkkkkkk4Z8cqMdYpFwwYMGAAwYMGADw4yLm9ZM9mpY4laQwS6lUVWkKYWNkivWzH22bY0canxPPrDFJK96Y0d2r2UEn+wwjfDt10ynpSiYaFmkIJRm3kYIfl9MkjAjuDudu0oz4NS+jjW1olcC5cXh8DyFepPpOsjwO5VCR2Hf6/sMROI82RSpTROGs0bG1jc/Ud/TRuh7YZuJQCWN11FQwokd68143G23vjMMxpv02Rfc1v+1C/5bB3GM/OybOXJ/Jk5t06NKHRYHIMZUbL+ok6kAO/p3Na61KB3AtlGzAGsROJMjsWAkRhQMYUE2KG2oiv1Hf3O2Lzk7iUUcumSNddkRyVZXXQZe1qGIBsgXXfDbPy/CZxOUth+1+GI/F4vC0IKzUov9xvBvtrXqY09b7RnqcNYsvUUxKqq2hj6gv3diSVFg+sgC73JIv4cRzoYaVpYxQHiwNhd+NrC7E1vbYv+cuKxsxUIpkoIWoAqoZX0FjW5YA6Sdr+uFnLy6JA4ALJuLFjfbdTv+podt63xRa4wfGL/AHMnLsUbHFS8vtjMOX0z2QhcFesilUk/psaX9xtV+PHnCllMtNkcwkk0TRgPC4ut+i+mWjq/wpn8b0fbGo8Azxmy8UhVVLr2X5e52A/Tt/tvUc95VZMuARJ82nUgsJ1FMZLmtlAYGxv2x6Gu6Xoqt+UbVVcUoyX1/I9rjrFJyfxU5jJZeVtnaMCQezpaSD9HVsXeIDAYMGDAAYMeE4quK8yQZc6ZJQG8Its5/JFtv1rABXfECYfZOme08sELf0u69S/8sN++Mk4bzXmhGCkzoJGeUqCNjK5eu1/e/thq5u51izqxQopVlzEY1GSI0WDopYJIXX1Mp3G3msIGTb+Enj0ID4ogUQfAoivNVjSwK4yk+YplSaitGr8rc3Jm0MM1LNpOrwJB5Za7Gjuv6j6KU+xNG62v6f8AjYA73tix5Y5XSJBm84KUbwxnYtd0zDx32Wh7+wFvyxmMvmpyVj0mAD0AeggmkYHww7afPfetsf8AJ0QnbqtlNuBfk1K3XhfJK5W5XEY6+YAsbxqfu/zEdtR9h29sWDc4QrmRAxovdfhBonSzdgxpj9PO+2PvxWOaUVGwjs1flR5K7Eaz2BPawd8Y+mULTwZeZdH8aNJLqxcgU6mHfuRe+3feyaI18EorwOUUqtcYdI1DmnlUTDqw7SDuB98DxvsD/vR8HCXwvhUmYcooK04El94gb9Wkm+9juaI/LGpo+navT5Ht3A/bt+gxS8ycxxZWrBLPVKtaiBWo7mtgbH/vEZ40XLlIpn+OjfYnFefr7IXFuNx8Oy6RL63C0ik7t7s9dluz+ew7HCBnubs3JFJG02zq4ICKBuD5rbf29hhl5u5aXMJ9tyjGRSo6i2SdvvLsWBA7oP8AW7RNY7+Bufy9z3Pnyceow6aXVteX/RTfKdc+GtaNb+GHEBJDOo+7MJFHsuZjinr8tUjYdsZBybzQmRE4kRydOSQ0UUBo8vEGBaR1FgkLV3YPgY0HhPOWXnIUSaHIH8OQaGN9tN7OPqpI+uMiXbNBdF9gx4Dj3ETplvxe4zJHSD5NEZqgQS7srOwOzadKqAdgZbIO2M2Z8yydVv4kYGsx+hQyfiaNDqK1Y6hB33BG2reeb+VRnIh8okTXo1XpYOKeOSiDoYVuCGUhWG4GMzyHw4zceZVxFJqUaUMpiaNLUoCzhw0iKpvSIgWoA1ZI6np7Al8D5dTPxDaoNNqQAGBYEqItqVgaN9hX1xAyGVGVzgbOwOxOp+kNJ1Oe8sYs9RTWpoVbWjE+lxVXX2qbhrtBOuuIJN0dKgXYsyxUDt/iQ0ShJZQU2F7wzg+Vmy5iZVmg2fV36zhSSVO1hV00RX6VhiVspe5PRDivlCvLnZuK5jpQmgPnJG0S/wAw2Oo9gtX+VY+nGuYI8pEcnkCdr60wNsx80RsW23PYdhv25m5DzACOjjU2oiKUdQqg9pQ6TL3A0iTua84Ws3wd0OkxyowJsJIsgHb/AJeYVJP+4diN8cxaYQnymuQxmZdl0FXD2xXwaPydzkMyBFLQnAP0EgF7j2atyvb222Efifw3jmleX7TKhZtQpF2JbV53q67e2Ebl7iH2XNRSvThGNqVMTm1ZfSJSYyfosvn3w+Q/ESBmMba1PU0D0HVRG2pO4etqo6tq77cyo1qfs6KKI2Si9ljzRzSmUSjTSsPQvuexYj8F9/7fRW4LzAmdX7LnSAzMTBKABTH7prsbuj53BwtcdzfWzUrBybY0oUyuqiwAyRkKv5M+2PkvDWOyxSP4HVkEa79v4eXDOfV3HUHi6w0qqnVx0238/RTGy2NvOL1oYIOIT8JzBVxatWpPEgr5o/Or/wCH3xH40sM2dX7JCxeTSRC+wLnfqSKN4ogBqOr1PVKALOPrwLl5p5is8zKArNIIh0yQp+USMWlPiyX8fXEzI5aKA9fKRskSOKBa9clEjf5iCCCS1mq99laKJ1tx2PZeVHJak4rfz+pDzHLseWJCSCeQajPJ06bU27FjR7k+/wBPGFviCSFqy66VDMp9SATOu7BI5DpYit6W7PjDnJxdZtUeVyzCTNVdSXrAOpuma9Edn1S1tuFBahiv418Mc0ZIzpLGNFCvlxGqbs0hASR1KEOx9XqDDSSNV4stt9np66FVHzs5+FvGpmzMYJ9Lu6PXpV6jZydA9OpGVQHAB0vTXWNl/UYUuSeRBlKkcKJArLGgOoRhqLkuQNcrkDU4AFBVUADdx04ULDvHhXHuDABX8W4PHmIzHKupSQRuQVI7MrDdWB7MNxjOeI8EzXDWM0L64+xbSCPWQCZIxRRyaHWhBvzHe+NWxW8d4SuYgeIsyatJVl7oykMjC9rVlBo7bb98dTATshzFHOjlunGxZYmEj64iibMElXYkmzubsDEvOyRFOoRGFdiFaSNnVkjGlAW+ZLNGyT2Nd8Zjxvk/NZGYtETBd2V1dF/cowDAKf8ABmG10C4rHXDebuIQgiNYpdqqJxe994karP8AR+2LIyS8kWh/y/LMU8aXGwEqsX0uCkatq06kkvUpA8/TbvhbzXKYXNZeESDpSRxqWUfxEWRiDFHID/wj339SiwpVSRiNwr4mPI515cIIEYH1qoiBpPUrIKYlgALHfxidJzpEYjL001ZfpRFyoZw13GFAkZG1U1MG2piStbz5pv3eSOmui5m5cy8CBWSWGOwitrQqrGwp6YFgd/0xG4rlFy8q6QFEKxgEd5ZKDmibNUy2d6G3kYXuYeeU0WMojCV/VIkqj1Ddo20azfqBHq84r89zFnJN3gijJAVTmJCG0jsApZNrJr0+fpicL9ds5wG7ifGVjlM+XJ1uFd6G0Vi3ViaA1UASxFC/cY8y0GZ4kTHGsCRI9uVFRBmAbVQIackEEVpj7G33ASOH8CzGckVZS0wG6ww0FP5kKIolu7c2x32cnbbOTuV/scbaiplkKGTQKRdKhUjjB7IigAE7ncnc4pnZy6JqOiRwDlmLKBtALSPXUlei71sLIAAUCgEUBV8DF1pwVj3FRIKwYMGAAwYMGAAx4Rj3BgA504h5/g8MylZYY5AfDID/AKjE7BgAznjfw03LZdUmUoY2hnZgdBIOlJ1t6BAZVfVpIBUjytN8O51uNMnMsDf8SLXE/UO1N1eshtK9B0CgWsHWwO144PfABm3Avhs/oDxrlYk1MqpJ1JyzUGcykaYyQoFxjUFAAYb28cL5dy8C1FCi3uTVsx92drZj9SScWYx7gA50Y9Ax7gwAGDBgwAGDBgwAf//Z"/>
          <p:cNvSpPr>
            <a:spLocks noGrp="1" noChangeAspect="1" noChangeArrowheads="1"/>
          </p:cNvSpPr>
          <p:nvPr>
            <p:ph type="title"/>
          </p:nvPr>
        </p:nvSpPr>
        <p:spPr>
          <a:xfrm>
            <a:off x="457200" y="274638"/>
            <a:ext cx="8229600" cy="2433637"/>
          </a:xfrm>
        </p:spPr>
        <p:txBody>
          <a:bodyPr anchor="t"/>
          <a:lstStyle/>
          <a:p>
            <a:r>
              <a:rPr lang="en-GB" b="1" smtClean="0">
                <a:latin typeface="Cambria" pitchFamily="18" charset="0"/>
              </a:rPr>
              <a:t>The Last Game  </a:t>
            </a:r>
          </a:p>
        </p:txBody>
      </p:sp>
      <p:pic>
        <p:nvPicPr>
          <p:cNvPr id="41991" name="Picture 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00113" y="1557338"/>
            <a:ext cx="7627937" cy="5075237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43011" name="Picture 3" descr="E:\DSC018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44035" name="Picture 4" descr="C:\Documents and Settings\paul.taylor\My Documents\My Pictures\pauls own\DCC 50 and out\old\DSC018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45059" name="Picture 4" descr="C:\Documents and Settings\paul.taylor\My Documents\My Pictures\pauls own\DCC 50 and out\old\DSC018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46083" name="Picture 3" descr="C:\Documents and Settings\paul.taylor\My Documents\My Pictures\pauls own\DCC 50 and out\old\DSC018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47107" name="Picture 2" descr="E:\Dorchester Legends Day\IMG_03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33375"/>
            <a:ext cx="9144000" cy="655955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:\Dorchester Legends Day\IMG_03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8134" r="42841" b="16637"/>
          <a:stretch>
            <a:fillRect/>
          </a:stretch>
        </p:blipFill>
        <p:spPr>
          <a:xfrm>
            <a:off x="1619250" y="836613"/>
            <a:ext cx="6057900" cy="5183187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Trooping off for the last time</a:t>
            </a:r>
          </a:p>
        </p:txBody>
      </p:sp>
      <p:pic>
        <p:nvPicPr>
          <p:cNvPr id="49155" name="Picture 2" descr="E:\Dorchester Legends Day\IMG_036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268413"/>
            <a:ext cx="8070850" cy="551815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3"/>
          <p:cNvSpPr>
            <a:spLocks noGrp="1"/>
          </p:cNvSpPr>
          <p:nvPr>
            <p:ph type="title"/>
          </p:nvPr>
        </p:nvSpPr>
        <p:spPr>
          <a:xfrm>
            <a:off x="-757238" y="2349500"/>
            <a:ext cx="8229601" cy="1143000"/>
          </a:xfrm>
        </p:spPr>
        <p:txBody>
          <a:bodyPr/>
          <a:lstStyle/>
          <a:p>
            <a:pPr algn="r"/>
            <a:r>
              <a:rPr lang="en-GB" b="1" smtClean="0">
                <a:latin typeface="Cambria" pitchFamily="18" charset="0"/>
              </a:rPr>
              <a:t>Just a few Statistics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Some stats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GB" smtClean="0">
                <a:latin typeface="Cambria" pitchFamily="18" charset="0"/>
              </a:rPr>
              <a:t>Highest Total scored</a:t>
            </a:r>
          </a:p>
          <a:p>
            <a:r>
              <a:rPr lang="en-GB" smtClean="0">
                <a:latin typeface="Cambria" pitchFamily="18" charset="0"/>
              </a:rPr>
              <a:t>372-7 in 40 overs vs Anston 1998.</a:t>
            </a:r>
          </a:p>
          <a:p>
            <a:r>
              <a:rPr lang="en-GB" sz="2400" smtClean="0">
                <a:latin typeface="Cambria" pitchFamily="18" charset="0"/>
              </a:rPr>
              <a:t>(won  by 234 runs)</a:t>
            </a:r>
          </a:p>
          <a:p>
            <a:endParaRPr lang="en-GB" smtClean="0">
              <a:latin typeface="Cambria" pitchFamily="18" charset="0"/>
            </a:endParaRPr>
          </a:p>
          <a:p>
            <a:endParaRPr lang="en-GB" smtClean="0">
              <a:latin typeface="Cambria" pitchFamily="18" charset="0"/>
            </a:endParaRPr>
          </a:p>
          <a:p>
            <a:r>
              <a:rPr lang="en-GB" smtClean="0">
                <a:latin typeface="Cambria" pitchFamily="18" charset="0"/>
              </a:rPr>
              <a:t>Lowest Total recorded</a:t>
            </a:r>
          </a:p>
          <a:p>
            <a:r>
              <a:rPr lang="en-GB" smtClean="0">
                <a:latin typeface="Cambria" pitchFamily="18" charset="0"/>
              </a:rPr>
              <a:t>34 – 25/7/76</a:t>
            </a:r>
          </a:p>
          <a:p>
            <a:r>
              <a:rPr lang="en-GB" smtClean="0">
                <a:latin typeface="Cambria" pitchFamily="18" charset="0"/>
              </a:rPr>
              <a:t>Vs BRSA Colwick</a:t>
            </a:r>
          </a:p>
          <a:p>
            <a:r>
              <a:rPr lang="en-GB" smtClean="0">
                <a:latin typeface="Cambria" pitchFamily="18" charset="0"/>
              </a:rPr>
              <a:t>(were 15-1)</a:t>
            </a:r>
          </a:p>
        </p:txBody>
      </p:sp>
      <p:sp>
        <p:nvSpPr>
          <p:cNvPr id="5120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r>
              <a:rPr lang="en-GB" smtClean="0">
                <a:latin typeface="Cambria" pitchFamily="18" charset="0"/>
              </a:rPr>
              <a:t>Heart failure</a:t>
            </a:r>
          </a:p>
          <a:p>
            <a:r>
              <a:rPr lang="en-GB" sz="2400" smtClean="0">
                <a:latin typeface="Cambria" pitchFamily="18" charset="0"/>
              </a:rPr>
              <a:t>August 1991 at S. Wingfield</a:t>
            </a:r>
          </a:p>
          <a:p>
            <a:r>
              <a:rPr lang="en-GB" sz="2400" smtClean="0">
                <a:latin typeface="Cambria" pitchFamily="18" charset="0"/>
              </a:rPr>
              <a:t>DCC 254-5</a:t>
            </a:r>
          </a:p>
          <a:p>
            <a:r>
              <a:rPr lang="en-GB" sz="2400" smtClean="0">
                <a:latin typeface="Cambria" pitchFamily="18" charset="0"/>
              </a:rPr>
              <a:t>SW 253-7</a:t>
            </a:r>
          </a:p>
          <a:p>
            <a:r>
              <a:rPr lang="en-GB" sz="2400" smtClean="0">
                <a:latin typeface="Cambria" pitchFamily="18" charset="0"/>
              </a:rPr>
              <a:t>(174-5 in 35</a:t>
            </a:r>
            <a:r>
              <a:rPr lang="en-GB" sz="2400" baseline="30000" smtClean="0">
                <a:latin typeface="Cambria" pitchFamily="18" charset="0"/>
              </a:rPr>
              <a:t>th / 20 last over reqd</a:t>
            </a:r>
            <a:r>
              <a:rPr lang="en-GB" sz="2400" smtClean="0">
                <a:latin typeface="Cambria" pitchFamily="18" charset="0"/>
              </a:rPr>
              <a:t>)</a:t>
            </a:r>
            <a:endParaRPr lang="en-GB" smtClean="0">
              <a:latin typeface="Cambria" pitchFamily="18" charset="0"/>
            </a:endParaRPr>
          </a:p>
          <a:p>
            <a:endParaRPr lang="en-GB" smtClean="0">
              <a:latin typeface="Cambria" pitchFamily="18" charset="0"/>
            </a:endParaRPr>
          </a:p>
          <a:p>
            <a:r>
              <a:rPr lang="en-GB" smtClean="0">
                <a:latin typeface="Cambria" pitchFamily="18" charset="0"/>
              </a:rPr>
              <a:t>Lowest score vs</a:t>
            </a:r>
          </a:p>
          <a:p>
            <a:r>
              <a:rPr lang="en-GB" smtClean="0">
                <a:latin typeface="Cambria" pitchFamily="18" charset="0"/>
              </a:rPr>
              <a:t>32 – South Muskham</a:t>
            </a:r>
          </a:p>
          <a:p>
            <a:r>
              <a:rPr lang="en-GB" smtClean="0">
                <a:latin typeface="Cambria" pitchFamily="18" charset="0"/>
              </a:rPr>
              <a:t>9/7/78</a:t>
            </a:r>
          </a:p>
          <a:p>
            <a:endParaRPr lang="en-GB" smtClean="0"/>
          </a:p>
          <a:p>
            <a:endParaRPr lang="en-GB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Boys to men</a:t>
            </a:r>
          </a:p>
        </p:txBody>
      </p:sp>
      <p:pic>
        <p:nvPicPr>
          <p:cNvPr id="614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30528" t="16409" r="31233" b="49438"/>
          <a:stretch>
            <a:fillRect/>
          </a:stretch>
        </p:blipFill>
        <p:spPr>
          <a:xfrm>
            <a:off x="250825" y="1557338"/>
            <a:ext cx="4105275" cy="5040312"/>
          </a:xfrm>
        </p:spPr>
      </p:pic>
      <p:pic>
        <p:nvPicPr>
          <p:cNvPr id="6148" name="Picture 2" descr="C:\Documents and Settings\paul.taylor\My Documents\My Pictures\pauls own\DCC 50 and out\_IGP61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10594" t="7175" r="10954" b="5347"/>
          <a:stretch>
            <a:fillRect/>
          </a:stretch>
        </p:blipFill>
        <p:spPr>
          <a:xfrm>
            <a:off x="4427538" y="1557338"/>
            <a:ext cx="4294187" cy="439102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Bowling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>
                <a:latin typeface="Cambria" pitchFamily="18" charset="0"/>
              </a:rPr>
              <a:t>ANDY GAUNT  7-13 </a:t>
            </a:r>
            <a:r>
              <a:rPr lang="en-GB" sz="2800" smtClean="0">
                <a:latin typeface="Cambria" pitchFamily="18" charset="0"/>
              </a:rPr>
              <a:t>vs Castle Donington </a:t>
            </a:r>
            <a:r>
              <a:rPr lang="en-GB" smtClean="0">
                <a:latin typeface="Cambria" pitchFamily="18" charset="0"/>
              </a:rPr>
              <a:t>1994</a:t>
            </a:r>
          </a:p>
          <a:p>
            <a:r>
              <a:rPr lang="en-GB" smtClean="0">
                <a:latin typeface="Cambria" pitchFamily="18" charset="0"/>
              </a:rPr>
              <a:t>TERRY ELSEY  7-19 </a:t>
            </a:r>
            <a:r>
              <a:rPr lang="en-GB" sz="2800" smtClean="0">
                <a:latin typeface="Cambria" pitchFamily="18" charset="0"/>
              </a:rPr>
              <a:t>vs Hucknall </a:t>
            </a:r>
            <a:r>
              <a:rPr lang="en-GB" smtClean="0">
                <a:latin typeface="Cambria" pitchFamily="18" charset="0"/>
              </a:rPr>
              <a:t>1979</a:t>
            </a:r>
          </a:p>
          <a:p>
            <a:r>
              <a:rPr lang="en-GB" smtClean="0">
                <a:latin typeface="Cambria" pitchFamily="18" charset="0"/>
              </a:rPr>
              <a:t>DAVE HARRISON 7-39 </a:t>
            </a:r>
            <a:r>
              <a:rPr lang="en-GB" sz="2800" smtClean="0">
                <a:latin typeface="Cambria" pitchFamily="18" charset="0"/>
              </a:rPr>
              <a:t>vs S Normanton </a:t>
            </a:r>
            <a:r>
              <a:rPr lang="en-GB" smtClean="0">
                <a:latin typeface="Cambria" pitchFamily="18" charset="0"/>
              </a:rPr>
              <a:t>1980</a:t>
            </a:r>
          </a:p>
          <a:p>
            <a:endParaRPr lang="en-GB" smtClean="0">
              <a:latin typeface="Cambria" pitchFamily="18" charset="0"/>
            </a:endParaRPr>
          </a:p>
          <a:p>
            <a:r>
              <a:rPr lang="en-GB" smtClean="0">
                <a:latin typeface="Cambria" pitchFamily="18" charset="0"/>
              </a:rPr>
              <a:t>Hat tricks – Jon Smith, Steve Gaunt, Dave Hibbert, Adam Street.</a:t>
            </a:r>
          </a:p>
          <a:p>
            <a:r>
              <a:rPr lang="en-GB" smtClean="0">
                <a:latin typeface="Cambria" pitchFamily="18" charset="0"/>
              </a:rPr>
              <a:t>4 in 5 balls Andy Thomas vs Wellow 1988</a:t>
            </a:r>
          </a:p>
          <a:p>
            <a:r>
              <a:rPr lang="en-GB" smtClean="0">
                <a:latin typeface="Cambria" pitchFamily="18" charset="0"/>
              </a:rPr>
              <a:t>Most wickets in a season T Elsey 65 in 1979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All time wicket partnerships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250825" y="1600200"/>
            <a:ext cx="8713788" cy="4525963"/>
          </a:xfrm>
        </p:spPr>
        <p:txBody>
          <a:bodyPr/>
          <a:lstStyle/>
          <a:p>
            <a:r>
              <a:rPr lang="en-GB" sz="2400" b="1" smtClean="0">
                <a:latin typeface="Cambria" pitchFamily="18" charset="0"/>
              </a:rPr>
              <a:t>1</a:t>
            </a:r>
            <a:r>
              <a:rPr lang="en-GB" sz="2400" b="1" baseline="30000" smtClean="0">
                <a:latin typeface="Cambria" pitchFamily="18" charset="0"/>
              </a:rPr>
              <a:t>st</a:t>
            </a:r>
            <a:r>
              <a:rPr lang="en-GB" sz="2400" smtClean="0">
                <a:latin typeface="Cambria" pitchFamily="18" charset="0"/>
              </a:rPr>
              <a:t>     197 Tim Norris / Ian Cross vs Grace Dieu 1991</a:t>
            </a:r>
          </a:p>
          <a:p>
            <a:r>
              <a:rPr lang="en-GB" sz="2400" b="1" smtClean="0">
                <a:latin typeface="Cambria" pitchFamily="18" charset="0"/>
              </a:rPr>
              <a:t>2</a:t>
            </a:r>
            <a:r>
              <a:rPr lang="en-GB" sz="2400" b="1" baseline="30000" smtClean="0">
                <a:latin typeface="Cambria" pitchFamily="18" charset="0"/>
              </a:rPr>
              <a:t>nd</a:t>
            </a:r>
            <a:r>
              <a:rPr lang="en-GB" sz="2400" smtClean="0">
                <a:latin typeface="Cambria" pitchFamily="18" charset="0"/>
              </a:rPr>
              <a:t>    283 Dean Blake / Paul Taylor vs Quorn 1999</a:t>
            </a:r>
          </a:p>
          <a:p>
            <a:r>
              <a:rPr lang="en-GB" sz="2400" b="1" smtClean="0">
                <a:latin typeface="Cambria" pitchFamily="18" charset="0"/>
              </a:rPr>
              <a:t>3</a:t>
            </a:r>
            <a:r>
              <a:rPr lang="en-GB" sz="2400" b="1" baseline="30000" smtClean="0">
                <a:latin typeface="Cambria" pitchFamily="18" charset="0"/>
              </a:rPr>
              <a:t>rd</a:t>
            </a:r>
            <a:r>
              <a:rPr lang="en-GB" sz="2400" b="1" smtClean="0">
                <a:latin typeface="Cambria" pitchFamily="18" charset="0"/>
              </a:rPr>
              <a:t> </a:t>
            </a:r>
            <a:r>
              <a:rPr lang="en-GB" sz="2400" smtClean="0">
                <a:latin typeface="Cambria" pitchFamily="18" charset="0"/>
              </a:rPr>
              <a:t>    174 Jamie Lees / Paul Taylor vs Ticknall 1995</a:t>
            </a:r>
          </a:p>
          <a:p>
            <a:r>
              <a:rPr lang="en-GB" sz="2400" b="1" smtClean="0">
                <a:latin typeface="Cambria" pitchFamily="18" charset="0"/>
              </a:rPr>
              <a:t>4</a:t>
            </a:r>
            <a:r>
              <a:rPr lang="en-GB" sz="2400" b="1" baseline="30000" smtClean="0">
                <a:latin typeface="Cambria" pitchFamily="18" charset="0"/>
              </a:rPr>
              <a:t>th</a:t>
            </a:r>
            <a:r>
              <a:rPr lang="en-GB" sz="2400" b="1" smtClean="0">
                <a:latin typeface="Cambria" pitchFamily="18" charset="0"/>
              </a:rPr>
              <a:t> </a:t>
            </a:r>
            <a:r>
              <a:rPr lang="en-GB" sz="2400" smtClean="0">
                <a:latin typeface="Cambria" pitchFamily="18" charset="0"/>
              </a:rPr>
              <a:t>   133 Dave Hibbert / Paul Taylor vs Kinoulton 1993</a:t>
            </a:r>
          </a:p>
          <a:p>
            <a:r>
              <a:rPr lang="en-GB" sz="2400" b="1" smtClean="0">
                <a:latin typeface="Cambria" pitchFamily="18" charset="0"/>
              </a:rPr>
              <a:t>5</a:t>
            </a:r>
            <a:r>
              <a:rPr lang="en-GB" sz="2400" b="1" baseline="30000" smtClean="0">
                <a:latin typeface="Cambria" pitchFamily="18" charset="0"/>
              </a:rPr>
              <a:t>th</a:t>
            </a:r>
            <a:r>
              <a:rPr lang="en-GB" sz="2400" b="1" smtClean="0">
                <a:latin typeface="Cambria" pitchFamily="18" charset="0"/>
              </a:rPr>
              <a:t> </a:t>
            </a:r>
            <a:r>
              <a:rPr lang="en-GB" sz="2400" smtClean="0">
                <a:latin typeface="Cambria" pitchFamily="18" charset="0"/>
              </a:rPr>
              <a:t>   138* Jeremy Flight &amp; Jon Smith vs Mountsorrel Castle 2006</a:t>
            </a:r>
          </a:p>
          <a:p>
            <a:r>
              <a:rPr lang="en-GB" sz="2400" b="1" smtClean="0">
                <a:latin typeface="Cambria" pitchFamily="18" charset="0"/>
              </a:rPr>
              <a:t>6</a:t>
            </a:r>
            <a:r>
              <a:rPr lang="en-GB" sz="2400" b="1" baseline="30000" smtClean="0">
                <a:latin typeface="Cambria" pitchFamily="18" charset="0"/>
              </a:rPr>
              <a:t>th</a:t>
            </a:r>
            <a:r>
              <a:rPr lang="en-GB" sz="2400" b="1" smtClean="0">
                <a:latin typeface="Cambria" pitchFamily="18" charset="0"/>
              </a:rPr>
              <a:t>  </a:t>
            </a:r>
            <a:r>
              <a:rPr lang="en-GB" sz="2400" smtClean="0">
                <a:latin typeface="Cambria" pitchFamily="18" charset="0"/>
              </a:rPr>
              <a:t>  120* Ian Cross /Dean Blake vs Belton 2003</a:t>
            </a:r>
          </a:p>
          <a:p>
            <a:r>
              <a:rPr lang="en-GB" sz="2400" b="1" smtClean="0">
                <a:latin typeface="Cambria" pitchFamily="18" charset="0"/>
              </a:rPr>
              <a:t>7</a:t>
            </a:r>
            <a:r>
              <a:rPr lang="en-GB" sz="2400" b="1" baseline="30000" smtClean="0">
                <a:latin typeface="Cambria" pitchFamily="18" charset="0"/>
              </a:rPr>
              <a:t>th</a:t>
            </a:r>
            <a:r>
              <a:rPr lang="en-GB" sz="2400" b="1" smtClean="0">
                <a:latin typeface="Cambria" pitchFamily="18" charset="0"/>
              </a:rPr>
              <a:t>  </a:t>
            </a:r>
            <a:r>
              <a:rPr lang="en-GB" sz="2400" smtClean="0">
                <a:latin typeface="Cambria" pitchFamily="18" charset="0"/>
              </a:rPr>
              <a:t>   95 Steve Bennett / Jamie Lees vs Stanton 1997</a:t>
            </a:r>
          </a:p>
          <a:p>
            <a:r>
              <a:rPr lang="en-GB" sz="2400" b="1" smtClean="0">
                <a:latin typeface="Cambria" pitchFamily="18" charset="0"/>
              </a:rPr>
              <a:t>8</a:t>
            </a:r>
            <a:r>
              <a:rPr lang="en-GB" sz="2400" b="1" baseline="30000" smtClean="0">
                <a:latin typeface="Cambria" pitchFamily="18" charset="0"/>
              </a:rPr>
              <a:t>th</a:t>
            </a:r>
            <a:r>
              <a:rPr lang="en-GB" sz="2400" b="1" smtClean="0">
                <a:latin typeface="Cambria" pitchFamily="18" charset="0"/>
              </a:rPr>
              <a:t>  </a:t>
            </a:r>
            <a:r>
              <a:rPr lang="en-GB" sz="2400" smtClean="0">
                <a:latin typeface="Cambria" pitchFamily="18" charset="0"/>
              </a:rPr>
              <a:t>   83 Ant Shipley / Jamie Lees Stoke Bardolph/B Joyce 1998</a:t>
            </a:r>
          </a:p>
          <a:p>
            <a:r>
              <a:rPr lang="en-GB" sz="2400" b="1" smtClean="0">
                <a:latin typeface="Cambria" pitchFamily="18" charset="0"/>
              </a:rPr>
              <a:t>9</a:t>
            </a:r>
            <a:r>
              <a:rPr lang="en-GB" sz="2400" b="1" baseline="30000" smtClean="0">
                <a:latin typeface="Cambria" pitchFamily="18" charset="0"/>
              </a:rPr>
              <a:t>th</a:t>
            </a:r>
            <a:r>
              <a:rPr lang="en-GB" sz="2400" b="1" smtClean="0">
                <a:latin typeface="Cambria" pitchFamily="18" charset="0"/>
              </a:rPr>
              <a:t> </a:t>
            </a:r>
            <a:r>
              <a:rPr lang="en-GB" sz="2400" smtClean="0">
                <a:latin typeface="Cambria" pitchFamily="18" charset="0"/>
              </a:rPr>
              <a:t>    65* Jon Smith / Kevin Brown Leicester Teachers 2006</a:t>
            </a:r>
          </a:p>
          <a:p>
            <a:r>
              <a:rPr lang="en-GB" sz="2400" b="1" smtClean="0">
                <a:latin typeface="Cambria" pitchFamily="18" charset="0"/>
              </a:rPr>
              <a:t>10</a:t>
            </a:r>
            <a:r>
              <a:rPr lang="en-GB" sz="2400" b="1" baseline="30000" smtClean="0">
                <a:latin typeface="Cambria" pitchFamily="18" charset="0"/>
              </a:rPr>
              <a:t>th</a:t>
            </a:r>
            <a:r>
              <a:rPr lang="en-GB" sz="2400" smtClean="0">
                <a:latin typeface="Cambria" pitchFamily="18" charset="0"/>
              </a:rPr>
              <a:t>   62* Jamie Lees &amp; Mick Stewardson vs Eastwood 2006</a:t>
            </a:r>
          </a:p>
          <a:p>
            <a:endParaRPr lang="en-GB" sz="200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Batting Highest Scores </a:t>
            </a:r>
            <a:r>
              <a:rPr lang="en-GB" sz="3200" b="1" smtClean="0">
                <a:latin typeface="Cambria" pitchFamily="18" charset="0"/>
              </a:rPr>
              <a:t>(all in 40 overs)</a:t>
            </a:r>
          </a:p>
        </p:txBody>
      </p:sp>
      <p:sp>
        <p:nvSpPr>
          <p:cNvPr id="5427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smtClean="0">
                <a:latin typeface="Cambria" pitchFamily="18" charset="0"/>
              </a:rPr>
              <a:t>DEAN BLAKE                      184 NO vs QUORN 1999</a:t>
            </a:r>
          </a:p>
          <a:p>
            <a:r>
              <a:rPr lang="en-GB" sz="2800" smtClean="0">
                <a:latin typeface="Cambria" pitchFamily="18" charset="0"/>
              </a:rPr>
              <a:t>IAIN BAMBER                     181 vs ANSTON 1998</a:t>
            </a:r>
          </a:p>
          <a:p>
            <a:r>
              <a:rPr lang="en-GB" sz="2800" smtClean="0">
                <a:latin typeface="Cambria" pitchFamily="18" charset="0"/>
              </a:rPr>
              <a:t>JEREMY FLIGHT                 179NO vs </a:t>
            </a:r>
            <a:r>
              <a:rPr lang="en-GB" sz="2400" smtClean="0">
                <a:latin typeface="Cambria" pitchFamily="18" charset="0"/>
              </a:rPr>
              <a:t>Mountsorrel</a:t>
            </a:r>
            <a:r>
              <a:rPr lang="en-GB" sz="2800" smtClean="0">
                <a:latin typeface="Cambria" pitchFamily="18" charset="0"/>
              </a:rPr>
              <a:t> 2006</a:t>
            </a:r>
          </a:p>
          <a:p>
            <a:endParaRPr lang="en-GB" sz="2800" smtClean="0">
              <a:latin typeface="Cambria" pitchFamily="18" charset="0"/>
            </a:endParaRPr>
          </a:p>
          <a:p>
            <a:pPr>
              <a:buFont typeface="Arial" charset="0"/>
              <a:buNone/>
            </a:pPr>
            <a:endParaRPr lang="en-GB" sz="2800" smtClean="0">
              <a:latin typeface="Cambria" pitchFamily="18" charset="0"/>
            </a:endParaRPr>
          </a:p>
          <a:p>
            <a:pPr>
              <a:buFont typeface="Arial" charset="0"/>
              <a:buNone/>
            </a:pPr>
            <a:r>
              <a:rPr lang="en-GB" sz="2800" smtClean="0">
                <a:latin typeface="Cambria" pitchFamily="18" charset="0"/>
              </a:rPr>
              <a:t>Most runs in a season 905 – Andrew Inkster 1988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666664 – Iain Bamber – a note from NZ</a:t>
            </a:r>
          </a:p>
        </p:txBody>
      </p:sp>
      <p:sp>
        <p:nvSpPr>
          <p:cNvPr id="55299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r>
              <a:rPr lang="en-GB" smtClean="0"/>
              <a:t>.</a:t>
            </a:r>
          </a:p>
        </p:txBody>
      </p:sp>
      <p:pic>
        <p:nvPicPr>
          <p:cNvPr id="5530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28784" t="30310" r="28424" b="13290"/>
          <a:stretch>
            <a:fillRect/>
          </a:stretch>
        </p:blipFill>
        <p:spPr>
          <a:xfrm>
            <a:off x="4067175" y="1700213"/>
            <a:ext cx="4621213" cy="4429125"/>
          </a:xfrm>
        </p:spPr>
      </p:pic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4" cstate="print"/>
          <a:srcRect l="26392" t="12540" r="27284" b="66576"/>
          <a:stretch>
            <a:fillRect/>
          </a:stretch>
        </p:blipFill>
        <p:spPr bwMode="auto">
          <a:xfrm>
            <a:off x="0" y="2205038"/>
            <a:ext cx="4643438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Buffet TIME</a:t>
            </a:r>
            <a:r>
              <a:rPr lang="en-GB" smtClean="0"/>
              <a:t/>
            </a:r>
            <a:br>
              <a:rPr lang="en-GB" smtClean="0"/>
            </a:br>
            <a:r>
              <a:rPr lang="en-GB" smtClean="0">
                <a:latin typeface="Cambria" pitchFamily="18" charset="0"/>
              </a:rPr>
              <a:t>Back in 35 minutes</a:t>
            </a:r>
          </a:p>
        </p:txBody>
      </p:sp>
      <p:pic>
        <p:nvPicPr>
          <p:cNvPr id="56323" name="Content Placeholder 4"/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43213" y="2060575"/>
            <a:ext cx="3600450" cy="381635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My DCC Years</a:t>
            </a:r>
          </a:p>
        </p:txBody>
      </p:sp>
      <p:sp>
        <p:nvSpPr>
          <p:cNvPr id="57347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GB" smtClean="0">
                <a:latin typeface="Cambria" pitchFamily="18" charset="0"/>
              </a:rPr>
              <a:t>First ball calamities</a:t>
            </a:r>
          </a:p>
          <a:p>
            <a:pPr eaLnBrk="1" hangingPunct="1"/>
            <a:r>
              <a:rPr lang="en-GB" smtClean="0">
                <a:latin typeface="Cambria" pitchFamily="18" charset="0"/>
              </a:rPr>
              <a:t>Dads &amp; Lads</a:t>
            </a:r>
          </a:p>
          <a:p>
            <a:pPr eaLnBrk="1" hangingPunct="1"/>
            <a:r>
              <a:rPr lang="en-GB" smtClean="0">
                <a:latin typeface="Cambria" pitchFamily="18" charset="0"/>
              </a:rPr>
              <a:t>The Inkster factor</a:t>
            </a:r>
          </a:p>
          <a:p>
            <a:pPr eaLnBrk="1" hangingPunct="1"/>
            <a:r>
              <a:rPr lang="en-GB" smtClean="0">
                <a:latin typeface="Cambria" pitchFamily="18" charset="0"/>
              </a:rPr>
              <a:t>Worst DCC cricketer</a:t>
            </a:r>
          </a:p>
          <a:p>
            <a:pPr eaLnBrk="1" hangingPunct="1"/>
            <a:r>
              <a:rPr lang="en-GB" smtClean="0">
                <a:latin typeface="Cambria" pitchFamily="18" charset="0"/>
              </a:rPr>
              <a:t>Social</a:t>
            </a:r>
          </a:p>
          <a:p>
            <a:pPr eaLnBrk="1" hangingPunct="1"/>
            <a:r>
              <a:rPr lang="en-GB" smtClean="0">
                <a:latin typeface="Cambria" pitchFamily="18" charset="0"/>
              </a:rPr>
              <a:t>Fun on the pitch</a:t>
            </a:r>
          </a:p>
          <a:p>
            <a:pPr eaLnBrk="1" hangingPunct="1"/>
            <a:r>
              <a:rPr lang="en-GB" smtClean="0">
                <a:latin typeface="Cambria" pitchFamily="18" charset="0"/>
              </a:rPr>
              <a:t>Best ever match?</a:t>
            </a:r>
          </a:p>
          <a:p>
            <a:pPr eaLnBrk="1" hangingPunct="1"/>
            <a:r>
              <a:rPr lang="en-GB" smtClean="0">
                <a:latin typeface="Cambria" pitchFamily="18" charset="0"/>
              </a:rPr>
              <a:t>The Twelfth Man Challenge</a:t>
            </a:r>
          </a:p>
          <a:p>
            <a:pPr eaLnBrk="1" hangingPunct="1"/>
            <a:endParaRPr lang="en-GB" smtClean="0"/>
          </a:p>
        </p:txBody>
      </p:sp>
      <p:pic>
        <p:nvPicPr>
          <p:cNvPr id="57348" name="Content Placeholder 4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3800" y="1773238"/>
            <a:ext cx="3168650" cy="4103687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ctrTitle"/>
          </p:nvPr>
        </p:nvSpPr>
        <p:spPr>
          <a:xfrm>
            <a:off x="323850" y="1989138"/>
            <a:ext cx="7772400" cy="1470025"/>
          </a:xfrm>
        </p:spPr>
        <p:txBody>
          <a:bodyPr/>
          <a:lstStyle/>
          <a:p>
            <a:r>
              <a:rPr lang="en-GB" b="1" smtClean="0">
                <a:latin typeface="Cambria" pitchFamily="18" charset="0"/>
              </a:rPr>
              <a:t>First Ball Calamities – 3 Classic Moments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663825" y="2922588"/>
            <a:ext cx="5432425" cy="766762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latin typeface="Cambria" pitchFamily="18" charset="0"/>
              </a:rPr>
              <a:t>.</a:t>
            </a:r>
            <a:endParaRPr lang="en-GB" dirty="0">
              <a:latin typeface="Cambri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Dads and Lads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smtClean="0">
                <a:latin typeface="Cambria" pitchFamily="18" charset="0"/>
              </a:rPr>
              <a:t>Gary &amp; Colin Franks</a:t>
            </a:r>
          </a:p>
          <a:p>
            <a:r>
              <a:rPr lang="en-GB" sz="2800" smtClean="0">
                <a:latin typeface="Cambria" pitchFamily="18" charset="0"/>
              </a:rPr>
              <a:t>Mark &amp; George Wootton</a:t>
            </a:r>
          </a:p>
          <a:p>
            <a:r>
              <a:rPr lang="en-GB" sz="2800" smtClean="0">
                <a:latin typeface="Cambria" pitchFamily="18" charset="0"/>
              </a:rPr>
              <a:t>Bradley &amp; Paul Taylor</a:t>
            </a:r>
          </a:p>
          <a:p>
            <a:r>
              <a:rPr lang="en-GB" sz="2800" smtClean="0">
                <a:latin typeface="Cambria" pitchFamily="18" charset="0"/>
              </a:rPr>
              <a:t>Jordan &amp; James Lees</a:t>
            </a:r>
          </a:p>
          <a:p>
            <a:r>
              <a:rPr lang="en-GB" sz="2800" smtClean="0">
                <a:latin typeface="Cambria" pitchFamily="18" charset="0"/>
              </a:rPr>
              <a:t>Craig &amp; Gareth Lewis</a:t>
            </a:r>
          </a:p>
          <a:p>
            <a:r>
              <a:rPr lang="en-GB" sz="2800" smtClean="0">
                <a:latin typeface="Cambria" pitchFamily="18" charset="0"/>
              </a:rPr>
              <a:t>Steve &amp; Pat Healy</a:t>
            </a:r>
          </a:p>
          <a:p>
            <a:r>
              <a:rPr lang="en-GB" sz="2800" smtClean="0">
                <a:latin typeface="Cambria" pitchFamily="18" charset="0"/>
              </a:rPr>
              <a:t>Adam &amp; Alec Street</a:t>
            </a:r>
          </a:p>
          <a:p>
            <a:r>
              <a:rPr lang="en-GB" sz="2800" smtClean="0">
                <a:latin typeface="Cambria" pitchFamily="18" charset="0"/>
              </a:rPr>
              <a:t>Ben &amp; Ant Shipley</a:t>
            </a:r>
          </a:p>
          <a:p>
            <a:r>
              <a:rPr lang="en-GB" sz="2800" smtClean="0">
                <a:latin typeface="Cambria" pitchFamily="18" charset="0"/>
              </a:rPr>
              <a:t>Ian &amp; Dave Cross</a:t>
            </a:r>
          </a:p>
          <a:p>
            <a:endParaRPr lang="en-GB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Dads &amp; Lads</a:t>
            </a:r>
          </a:p>
        </p:txBody>
      </p:sp>
      <p:pic>
        <p:nvPicPr>
          <p:cNvPr id="604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9221" r="25963"/>
          <a:stretch>
            <a:fillRect/>
          </a:stretch>
        </p:blipFill>
        <p:spPr>
          <a:xfrm>
            <a:off x="1476375" y="188913"/>
            <a:ext cx="5718175" cy="6443662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3" cstate="print"/>
          <a:srcRect l="14552" t="14594" r="7056" b="19310"/>
          <a:stretch>
            <a:fillRect/>
          </a:stretch>
        </p:blipFill>
        <p:spPr bwMode="auto">
          <a:xfrm>
            <a:off x="323850" y="549275"/>
            <a:ext cx="8821738" cy="604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Smaller men to Bigger men </a:t>
            </a:r>
          </a:p>
        </p:txBody>
      </p:sp>
      <p:pic>
        <p:nvPicPr>
          <p:cNvPr id="7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0959" t="19119" r="12247" b="45509"/>
          <a:stretch>
            <a:fillRect/>
          </a:stretch>
        </p:blipFill>
        <p:spPr>
          <a:xfrm>
            <a:off x="1042988" y="1341438"/>
            <a:ext cx="3025775" cy="5300662"/>
          </a:xfr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 l="13144" t="16844" r="39536"/>
          <a:stretch>
            <a:fillRect/>
          </a:stretch>
        </p:blipFill>
        <p:spPr bwMode="auto">
          <a:xfrm>
            <a:off x="4716463" y="1306513"/>
            <a:ext cx="3527425" cy="529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.</a:t>
            </a:r>
          </a:p>
        </p:txBody>
      </p:sp>
      <p:pic>
        <p:nvPicPr>
          <p:cNvPr id="62467" name="Picture 2" descr="C:\Documents and Settings\paul.taylor\My Documents\My Pictures\pauls own\DCC 50 and out\Pict05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701675"/>
            <a:ext cx="4411662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2" descr="C:\Documents and Settings\paul.taylor\My Documents\My Pictures\pauls own\DCC 50 and out\SG200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210800" y="-18821400"/>
            <a:ext cx="287020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3" descr="C:\Documents and Settings\paul.taylor\My Documents\My Pictures\pauls own\DCC 50 and out\SG2000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t="22865" r="28159"/>
          <a:stretch>
            <a:fillRect/>
          </a:stretch>
        </p:blipFill>
        <p:spPr>
          <a:xfrm>
            <a:off x="611188" y="1268413"/>
            <a:ext cx="2520950" cy="3157537"/>
          </a:xfrm>
        </p:spPr>
      </p:pic>
      <p:pic>
        <p:nvPicPr>
          <p:cNvPr id="62470" name="Picture 4" descr="C:\Documents and Settings\paul.taylor\My Documents\My Pictures\pauls own\DCC 50 and out\mk201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753600" y="-6096000"/>
            <a:ext cx="6497637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6" descr="C:\Documents and Settings\paul.taylor\My Documents\My Pictures\pauls own\DCC 50 and out\mk201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/>
          <a:srcRect l="19614" r="19765"/>
          <a:stretch>
            <a:fillRect/>
          </a:stretch>
        </p:blipFill>
        <p:spPr>
          <a:xfrm>
            <a:off x="539750" y="4173538"/>
            <a:ext cx="2952750" cy="2684462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03350" y="0"/>
            <a:ext cx="5688013" cy="68580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 l="21037" t="24997" r="55338" b="23219"/>
          <a:stretch>
            <a:fillRect/>
          </a:stretch>
        </p:blipFill>
        <p:spPr bwMode="auto">
          <a:xfrm>
            <a:off x="2700338" y="620713"/>
            <a:ext cx="359092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b="1" smtClean="0">
                <a:latin typeface="Cambria" pitchFamily="18" charset="0"/>
              </a:rPr>
              <a:t>Winner of DCC’s Worst ever Cricketer is....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Cambria" pitchFamily="18" charset="0"/>
              </a:rPr>
              <a:t>Runner up – Paul Atkins</a:t>
            </a:r>
          </a:p>
          <a:p>
            <a:pPr>
              <a:defRPr/>
            </a:pPr>
            <a:r>
              <a:rPr lang="en-GB" dirty="0" smtClean="0">
                <a:latin typeface="Cambria" pitchFamily="18" charset="0"/>
              </a:rPr>
              <a:t>Winner – Lee </a:t>
            </a:r>
            <a:r>
              <a:rPr lang="en-GB" dirty="0" err="1" smtClean="0">
                <a:latin typeface="Cambria" pitchFamily="18" charset="0"/>
              </a:rPr>
              <a:t>Allsopp</a:t>
            </a:r>
            <a:endParaRPr lang="en-GB" dirty="0">
              <a:latin typeface="Cambri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 l="28899" t="21899" r="21068" b="27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 l="25465" t="1878" r="8755" b="64551"/>
          <a:stretch>
            <a:fillRect/>
          </a:stretch>
        </p:blipFill>
        <p:spPr bwMode="auto">
          <a:xfrm>
            <a:off x="179388" y="1773238"/>
            <a:ext cx="5489575" cy="385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9059" t="41998" r="14990" b="11864"/>
          <a:stretch>
            <a:fillRect/>
          </a:stretch>
        </p:blipFill>
        <p:spPr>
          <a:xfrm>
            <a:off x="5435600" y="1557338"/>
            <a:ext cx="3389313" cy="467995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686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4683" t="56317" r="8426" b="18227"/>
          <a:stretch>
            <a:fillRect/>
          </a:stretch>
        </p:blipFill>
        <p:spPr>
          <a:xfrm>
            <a:off x="611188" y="908050"/>
            <a:ext cx="7780337" cy="47879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Fun on the pitch </a:t>
            </a:r>
          </a:p>
        </p:txBody>
      </p:sp>
      <p:sp>
        <p:nvSpPr>
          <p:cNvPr id="69635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GB" smtClean="0">
                <a:latin typeface="Cambria" pitchFamily="18" charset="0"/>
              </a:rPr>
              <a:t>Non- bowlers competition 50p in</a:t>
            </a:r>
          </a:p>
          <a:p>
            <a:r>
              <a:rPr lang="en-GB" smtClean="0">
                <a:latin typeface="Cambria" pitchFamily="18" charset="0"/>
              </a:rPr>
              <a:t>Pink headband</a:t>
            </a:r>
          </a:p>
          <a:p>
            <a:r>
              <a:rPr lang="en-GB" smtClean="0">
                <a:latin typeface="Cambria" pitchFamily="18" charset="0"/>
              </a:rPr>
              <a:t>Fantasy league</a:t>
            </a:r>
          </a:p>
          <a:p>
            <a:r>
              <a:rPr lang="en-GB" smtClean="0">
                <a:latin typeface="Cambria" pitchFamily="18" charset="0"/>
              </a:rPr>
              <a:t>Influenced on field behaviours?</a:t>
            </a:r>
          </a:p>
        </p:txBody>
      </p:sp>
      <p:pic>
        <p:nvPicPr>
          <p:cNvPr id="69636" name="Picture 4" descr="C:\Documents and Settings\paul.taylor\My Documents\My Pictures\pauls own\DCC 50 and out\img011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4958" t="17033" r="32008" b="14388"/>
          <a:stretch>
            <a:fillRect/>
          </a:stretch>
        </p:blipFill>
        <p:spPr>
          <a:xfrm>
            <a:off x="5003800" y="2060575"/>
            <a:ext cx="3108325" cy="266382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Favourite &amp; Famous Opponents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70660" name="Picture 2" descr="0512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1438"/>
            <a:ext cx="9144000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b="1" smtClean="0">
                <a:latin typeface="Cambria" pitchFamily="18" charset="0"/>
              </a:rPr>
              <a:t>Best Ever DCC Match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350" y="3284538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latin typeface="Cambria" pitchFamily="18" charset="0"/>
              </a:rPr>
              <a:t>2/7/06</a:t>
            </a:r>
          </a:p>
          <a:p>
            <a:pPr>
              <a:defRPr/>
            </a:pPr>
            <a:r>
              <a:rPr lang="en-GB" dirty="0" smtClean="0">
                <a:latin typeface="Cambria" pitchFamily="18" charset="0"/>
              </a:rPr>
              <a:t>Vs Leicester Teachers</a:t>
            </a:r>
            <a:endParaRPr lang="en-GB" dirty="0">
              <a:latin typeface="Cambri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Bigger men to even bigger men </a:t>
            </a:r>
          </a:p>
        </p:txBody>
      </p:sp>
      <p:pic>
        <p:nvPicPr>
          <p:cNvPr id="8195" name="Content Placeholder 3" descr="img2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0113" y="1412875"/>
            <a:ext cx="3311525" cy="4600575"/>
          </a:xfrm>
        </p:spPr>
      </p:pic>
      <p:pic>
        <p:nvPicPr>
          <p:cNvPr id="8196" name="Picture 2" descr="C:\Documents and Settings\paul.taylor\My Documents\My Pictures\pauls own\DCC 50 and out\_IGP27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412875"/>
            <a:ext cx="395922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Best Ever Game?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smtClean="0">
                <a:latin typeface="Cambria" pitchFamily="18" charset="0"/>
              </a:rPr>
              <a:t>Blazing hot</a:t>
            </a:r>
          </a:p>
          <a:p>
            <a:r>
              <a:rPr lang="en-GB" sz="2800" smtClean="0">
                <a:latin typeface="Cambria" pitchFamily="18" charset="0"/>
              </a:rPr>
              <a:t>LTCC scored 200 all out in 42 overs</a:t>
            </a:r>
          </a:p>
          <a:p>
            <a:r>
              <a:rPr lang="en-GB" sz="2800" smtClean="0">
                <a:latin typeface="Cambria" pitchFamily="18" charset="0"/>
              </a:rPr>
              <a:t>We had 38 overs to knock them off</a:t>
            </a:r>
          </a:p>
          <a:p>
            <a:r>
              <a:rPr lang="en-GB" sz="2800" smtClean="0">
                <a:latin typeface="Cambria" pitchFamily="18" charset="0"/>
              </a:rPr>
              <a:t>58-1  became 138-8 in the 28</a:t>
            </a:r>
            <a:r>
              <a:rPr lang="en-GB" sz="2800" baseline="30000" smtClean="0">
                <a:latin typeface="Cambria" pitchFamily="18" charset="0"/>
              </a:rPr>
              <a:t>th</a:t>
            </a:r>
            <a:endParaRPr lang="en-GB" sz="2800" smtClean="0">
              <a:latin typeface="Cambria" pitchFamily="18" charset="0"/>
            </a:endParaRPr>
          </a:p>
          <a:p>
            <a:r>
              <a:rPr lang="en-GB" sz="2800" smtClean="0">
                <a:latin typeface="Cambria" pitchFamily="18" charset="0"/>
              </a:rPr>
              <a:t>Smudge &amp; Brown Dog senior to the rescue</a:t>
            </a:r>
          </a:p>
          <a:p>
            <a:r>
              <a:rPr lang="en-GB" sz="2800" smtClean="0">
                <a:latin typeface="Cambria" pitchFamily="18" charset="0"/>
              </a:rPr>
              <a:t>When pressure on Mr Mohammed denied agreement of 8 overs per bowler</a:t>
            </a:r>
          </a:p>
          <a:p>
            <a:r>
              <a:rPr lang="en-GB" sz="2800" smtClean="0">
                <a:latin typeface="Cambria" pitchFamily="18" charset="0"/>
              </a:rPr>
              <a:t>Claimed 4 wickets – unlikely 16 from last over</a:t>
            </a:r>
          </a:p>
          <a:p>
            <a:r>
              <a:rPr lang="en-GB" sz="2800" smtClean="0">
                <a:latin typeface="Cambria" pitchFamily="18" charset="0"/>
              </a:rPr>
              <a:t>2 1 5 (Kev) 2 2 ..........so... 4 to win off last ball.........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Cambria" pitchFamily="18" charset="0"/>
              </a:rPr>
              <a:t>...’you can do it Jonny’</a:t>
            </a:r>
          </a:p>
        </p:txBody>
      </p:sp>
      <p:pic>
        <p:nvPicPr>
          <p:cNvPr id="737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8239" t="24496" r="10439" b="16637"/>
          <a:stretch>
            <a:fillRect/>
          </a:stretch>
        </p:blipFill>
        <p:spPr>
          <a:xfrm>
            <a:off x="1331913" y="1628775"/>
            <a:ext cx="6630987" cy="511175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 l="5687" t="22810" r="8292" b="13756"/>
          <a:stretch>
            <a:fillRect/>
          </a:stretch>
        </p:blipFill>
        <p:spPr bwMode="auto">
          <a:xfrm>
            <a:off x="1476375" y="0"/>
            <a:ext cx="6480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“Oh my God....I did it!”</a:t>
            </a:r>
          </a:p>
        </p:txBody>
      </p:sp>
      <p:pic>
        <p:nvPicPr>
          <p:cNvPr id="757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4720" t="18134" r="1723" b="16637"/>
          <a:stretch>
            <a:fillRect/>
          </a:stretch>
        </p:blipFill>
        <p:spPr>
          <a:xfrm>
            <a:off x="1763713" y="1700213"/>
            <a:ext cx="5214937" cy="475297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Twelfth man challenge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3" y="32131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latin typeface="Cambria" pitchFamily="18" charset="0"/>
              </a:rPr>
              <a:t>Rob, Benno &amp; Smudge</a:t>
            </a:r>
            <a:endParaRPr lang="en-GB" dirty="0">
              <a:latin typeface="Cambri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b="1" smtClean="0">
                <a:latin typeface="Cambria" pitchFamily="18" charset="0"/>
              </a:rPr>
              <a:t>What next?</a:t>
            </a:r>
            <a:br>
              <a:rPr lang="en-GB" b="1" smtClean="0">
                <a:latin typeface="Cambria" pitchFamily="18" charset="0"/>
              </a:rPr>
            </a:br>
            <a:r>
              <a:rPr lang="en-GB" b="1" smtClean="0">
                <a:latin typeface="Cambria" pitchFamily="18" charset="0"/>
              </a:rPr>
              <a:t>Tonight on the Website / Booklet / Friends of DCC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.</a:t>
            </a:r>
            <a:endParaRPr lang="en-GB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b="1" smtClean="0">
                <a:latin typeface="Cambria" pitchFamily="18" charset="0"/>
              </a:rPr>
              <a:t>Dorchester Cricket Club </a:t>
            </a:r>
            <a:r>
              <a:rPr lang="en-GB" smtClean="0">
                <a:latin typeface="Cambria" pitchFamily="18" charset="0"/>
              </a:rPr>
              <a:t>1961-2011</a:t>
            </a:r>
            <a:br>
              <a:rPr lang="en-GB" smtClean="0">
                <a:latin typeface="Cambria" pitchFamily="18" charset="0"/>
              </a:rPr>
            </a:br>
            <a:r>
              <a:rPr lang="en-GB" smtClean="0">
                <a:latin typeface="Cambria" pitchFamily="18" charset="0"/>
              </a:rPr>
              <a:t>Players</a:t>
            </a:r>
            <a:br>
              <a:rPr lang="en-GB" smtClean="0">
                <a:latin typeface="Cambria" pitchFamily="18" charset="0"/>
              </a:rPr>
            </a:br>
            <a:endParaRPr lang="en-GB" b="1" smtClean="0">
              <a:latin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Cambria" pitchFamily="18" charset="0"/>
              </a:rPr>
              <a:t>.</a:t>
            </a:r>
            <a:endParaRPr lang="en-GB" dirty="0">
              <a:latin typeface="Cambri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en-GB" sz="4400" smtClean="0">
                <a:latin typeface="Cambria" pitchFamily="18" charset="0"/>
              </a:rPr>
              <a:t>Ant Shipley</a:t>
            </a:r>
          </a:p>
        </p:txBody>
      </p:sp>
      <p:pic>
        <p:nvPicPr>
          <p:cNvPr id="798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-2544" t="36560" r="73454"/>
          <a:stretch>
            <a:fillRect/>
          </a:stretch>
        </p:blipFill>
        <p:spPr>
          <a:xfrm>
            <a:off x="3635375" y="620713"/>
            <a:ext cx="4765675" cy="5472112"/>
          </a:xfrm>
        </p:spPr>
      </p:pic>
      <p:sp>
        <p:nvSpPr>
          <p:cNvPr id="79876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r>
              <a:rPr lang="en-GB" smtClean="0"/>
              <a:t>.</a:t>
            </a:r>
          </a:p>
        </p:txBody>
      </p:sp>
      <p:pic>
        <p:nvPicPr>
          <p:cNvPr id="7987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5300663"/>
            <a:ext cx="1655763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5" cstate="print"/>
          <a:srcRect l="56499" t="23495" r="9497"/>
          <a:stretch>
            <a:fillRect/>
          </a:stretch>
        </p:blipFill>
        <p:spPr bwMode="auto">
          <a:xfrm>
            <a:off x="539750" y="1412875"/>
            <a:ext cx="2816225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3"/>
          <p:cNvSpPr>
            <a:spLocks noGrp="1"/>
          </p:cNvSpPr>
          <p:nvPr>
            <p:ph type="title"/>
          </p:nvPr>
        </p:nvSpPr>
        <p:spPr>
          <a:xfrm>
            <a:off x="468313" y="765175"/>
            <a:ext cx="3008312" cy="1162050"/>
          </a:xfrm>
        </p:spPr>
        <p:txBody>
          <a:bodyPr/>
          <a:lstStyle/>
          <a:p>
            <a:pPr eaLnBrk="1" hangingPunct="1"/>
            <a:r>
              <a:rPr lang="en-GB" sz="5400" smtClean="0">
                <a:latin typeface="Cambria" pitchFamily="18" charset="0"/>
              </a:rPr>
              <a:t>The Vicar</a:t>
            </a:r>
          </a:p>
        </p:txBody>
      </p:sp>
      <p:sp>
        <p:nvSpPr>
          <p:cNvPr id="80899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8090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588" y="0"/>
            <a:ext cx="2411412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2" descr="C:\Documents and Settings\paul.taylor\My Documents\My Pictures\pauls own\DCC 50 and out\_IGP000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032250" y="1196975"/>
            <a:ext cx="5111750" cy="5059363"/>
          </a:xfrm>
        </p:spPr>
      </p:pic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52738"/>
            <a:ext cx="4537075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Guess the player?</a:t>
            </a:r>
          </a:p>
        </p:txBody>
      </p:sp>
      <p:pic>
        <p:nvPicPr>
          <p:cNvPr id="81923" name="Picture 2" descr="C:\Documents and Settings\User.USER-2288883377\Local Settings\Temporary Internet Files\Content.IE5\T6IHGSCA\MC900371314[1].wm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412875"/>
            <a:ext cx="3887788" cy="4464050"/>
          </a:xfrm>
        </p:spPr>
      </p:pic>
      <p:pic>
        <p:nvPicPr>
          <p:cNvPr id="81924" name="Picture 3" descr="C:\Documents and Settings\User.USER-2288883377\Local Settings\Temporary Internet Files\Content.IE5\9KD4AWFM\MC900149992[1]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356100" y="1700213"/>
            <a:ext cx="4787900" cy="327025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Great Physiques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2285" t="28426" r="31487" b="39098"/>
          <a:stretch>
            <a:fillRect/>
          </a:stretch>
        </p:blipFill>
        <p:spPr>
          <a:xfrm>
            <a:off x="611188" y="1196975"/>
            <a:ext cx="7993062" cy="530542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????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GB" smtClean="0"/>
          </a:p>
        </p:txBody>
      </p:sp>
      <p:pic>
        <p:nvPicPr>
          <p:cNvPr id="8294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412875"/>
            <a:ext cx="8280400" cy="5040313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Clive</a:t>
            </a:r>
          </a:p>
        </p:txBody>
      </p:sp>
      <p:sp>
        <p:nvSpPr>
          <p:cNvPr id="83971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GB" smtClean="0"/>
          </a:p>
        </p:txBody>
      </p:sp>
      <p:pic>
        <p:nvPicPr>
          <p:cNvPr id="8397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3023" t="16542" r="25710" b="48456"/>
          <a:stretch>
            <a:fillRect/>
          </a:stretch>
        </p:blipFill>
        <p:spPr>
          <a:xfrm>
            <a:off x="827088" y="1206500"/>
            <a:ext cx="7194550" cy="56515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en-GB" sz="4800" smtClean="0"/>
              <a:t>Danny Brenan</a:t>
            </a:r>
          </a:p>
        </p:txBody>
      </p:sp>
      <p:sp>
        <p:nvSpPr>
          <p:cNvPr id="84995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8499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844675"/>
            <a:ext cx="1871663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2" descr="C:\Documents and Settings\paul.taylor\My Documents\My Pictures\pauls own\DCC 50 and out\_IGP607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1240"/>
          <a:stretch>
            <a:fillRect/>
          </a:stretch>
        </p:blipFill>
        <p:spPr>
          <a:xfrm>
            <a:off x="4067175" y="341313"/>
            <a:ext cx="2890838" cy="6516687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GB" b="1" smtClean="0">
                <a:latin typeface="Cambria" pitchFamily="18" charset="0"/>
              </a:rPr>
              <a:t>Joe Allport</a:t>
            </a:r>
          </a:p>
        </p:txBody>
      </p:sp>
      <p:pic>
        <p:nvPicPr>
          <p:cNvPr id="860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8354" t="67455" r="66196"/>
          <a:stretch>
            <a:fillRect/>
          </a:stretch>
        </p:blipFill>
        <p:spPr>
          <a:xfrm>
            <a:off x="1331913" y="1062038"/>
            <a:ext cx="6232525" cy="5795962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Bradley Taylor</a:t>
            </a:r>
          </a:p>
        </p:txBody>
      </p:sp>
      <p:pic>
        <p:nvPicPr>
          <p:cNvPr id="87043" name="Picture 3" descr="C:\Documents and Settings\paul.taylor\My Documents\My Pictures\pauls own\DCC 50 and out\old\DSC018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6537" r="5367"/>
          <a:stretch>
            <a:fillRect/>
          </a:stretch>
        </p:blipFill>
        <p:spPr>
          <a:xfrm>
            <a:off x="323850" y="1412875"/>
            <a:ext cx="4808538" cy="5256213"/>
          </a:xfrm>
        </p:spPr>
      </p:pic>
      <p:pic>
        <p:nvPicPr>
          <p:cNvPr id="8704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31913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l="21881" t="11137" r="27792" b="44315"/>
          <a:stretch>
            <a:fillRect/>
          </a:stretch>
        </p:blipFill>
        <p:spPr>
          <a:xfrm>
            <a:off x="5076825" y="1268413"/>
            <a:ext cx="4067175" cy="4392612"/>
          </a:xfrm>
        </p:spPr>
      </p:pic>
      <p:pic>
        <p:nvPicPr>
          <p:cNvPr id="87046" name="Picture 2"/>
          <p:cNvPicPr>
            <a:picLocks noChangeAspect="1" noChangeArrowheads="1"/>
          </p:cNvPicPr>
          <p:nvPr/>
        </p:nvPicPr>
        <p:blipFill>
          <a:blip r:embed="rId6" cstate="print"/>
          <a:srcRect l="4326" t="25784" r="82288" b="6699"/>
          <a:stretch>
            <a:fillRect/>
          </a:stretch>
        </p:blipFill>
        <p:spPr bwMode="auto">
          <a:xfrm>
            <a:off x="0" y="2897188"/>
            <a:ext cx="1223963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en-GB" sz="4400" smtClean="0">
                <a:latin typeface="Cambria" pitchFamily="18" charset="0"/>
              </a:rPr>
              <a:t>Adam Street</a:t>
            </a:r>
          </a:p>
        </p:txBody>
      </p:sp>
      <p:sp>
        <p:nvSpPr>
          <p:cNvPr id="88067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8806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0"/>
            <a:ext cx="1655763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2"/>
          <p:cNvPicPr>
            <a:picLocks noChangeAspect="1" noChangeArrowheads="1"/>
          </p:cNvPicPr>
          <p:nvPr/>
        </p:nvPicPr>
        <p:blipFill>
          <a:blip r:embed="rId4" cstate="print"/>
          <a:srcRect l="69765" t="34845"/>
          <a:stretch>
            <a:fillRect/>
          </a:stretch>
        </p:blipFill>
        <p:spPr bwMode="auto">
          <a:xfrm>
            <a:off x="6300788" y="3041650"/>
            <a:ext cx="259238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Picture 3"/>
          <p:cNvPicPr>
            <a:picLocks noChangeAspect="1" noChangeArrowheads="1"/>
          </p:cNvPicPr>
          <p:nvPr/>
        </p:nvPicPr>
        <p:blipFill>
          <a:blip r:embed="rId5" cstate="print"/>
          <a:srcRect l="74533" t="26012" b="17966"/>
          <a:stretch>
            <a:fillRect/>
          </a:stretch>
        </p:blipFill>
        <p:spPr bwMode="auto">
          <a:xfrm>
            <a:off x="6372225" y="0"/>
            <a:ext cx="241935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l="25887" t="15652" r="11752" b="16125"/>
          <a:stretch>
            <a:fillRect/>
          </a:stretch>
        </p:blipFill>
        <p:spPr>
          <a:xfrm>
            <a:off x="971550" y="1484313"/>
            <a:ext cx="4926013" cy="5373687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                       Nick Briars</a:t>
            </a:r>
          </a:p>
        </p:txBody>
      </p:sp>
      <p:pic>
        <p:nvPicPr>
          <p:cNvPr id="89091" name="Picture 2" descr="C:\Documents and Settings\paul.taylor\My Documents\My Pictures\pauls own\DCC 50 and out\IMGPc0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25" y="1125538"/>
            <a:ext cx="4016375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3" descr="C:\Documents and Settings\paul.taylor\My Documents\My Pictures\pauls own\DCC 50 and out\old\DSC018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22012" t="16457" r="40468" b="45850"/>
          <a:stretch>
            <a:fillRect/>
          </a:stretch>
        </p:blipFill>
        <p:spPr>
          <a:xfrm>
            <a:off x="4500563" y="1125538"/>
            <a:ext cx="4221162" cy="3238500"/>
          </a:xfrm>
        </p:spPr>
      </p:pic>
      <p:pic>
        <p:nvPicPr>
          <p:cNvPr id="89093" name="Picture 6" descr="C:\Documents and Settings\paul.taylor\My Documents\My Pictures\pauls own\DCC 50 and out\old\DSC018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058400" y="-754380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7" descr="C:\Documents and Settings\paul.taylor\My Documents\My Pictures\pauls own\DCC 50 and out\old\DSC018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 t="22452"/>
          <a:stretch>
            <a:fillRect/>
          </a:stretch>
        </p:blipFill>
        <p:spPr>
          <a:xfrm>
            <a:off x="4572000" y="4221163"/>
            <a:ext cx="4579938" cy="266382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3"/>
          <p:cNvSpPr>
            <a:spLocks noGrp="1"/>
          </p:cNvSpPr>
          <p:nvPr>
            <p:ph type="title"/>
          </p:nvPr>
        </p:nvSpPr>
        <p:spPr>
          <a:xfrm>
            <a:off x="468313" y="333375"/>
            <a:ext cx="3008312" cy="1162050"/>
          </a:xfrm>
        </p:spPr>
        <p:txBody>
          <a:bodyPr/>
          <a:lstStyle/>
          <a:p>
            <a:pPr eaLnBrk="1" hangingPunct="1"/>
            <a:r>
              <a:rPr lang="en-GB" sz="3200" smtClean="0">
                <a:latin typeface="Cambria" pitchFamily="18" charset="0"/>
              </a:rPr>
              <a:t>Richard Brown – ‘Brown Dog Junior’</a:t>
            </a:r>
          </a:p>
        </p:txBody>
      </p:sp>
      <p:sp>
        <p:nvSpPr>
          <p:cNvPr id="90115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901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68863"/>
            <a:ext cx="2051050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2" descr="C:\Documents and Settings\paul.taylor\My Documents\My Pictures\pauls own\DCC 50 and out\mk2013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1557338"/>
            <a:ext cx="4716463" cy="3398837"/>
          </a:xfrm>
        </p:spPr>
      </p:pic>
      <p:pic>
        <p:nvPicPr>
          <p:cNvPr id="90118" name="Picture 4" descr="C:\Documents and Settings\paul.taylor\My Documents\My Pictures\pauls own\DCC 50 and out\old\DSC018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0"/>
            <a:ext cx="4500562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3"/>
          <p:cNvSpPr>
            <a:spLocks noGrp="1"/>
          </p:cNvSpPr>
          <p:nvPr>
            <p:ph type="title"/>
          </p:nvPr>
        </p:nvSpPr>
        <p:spPr>
          <a:xfrm>
            <a:off x="468313" y="476250"/>
            <a:ext cx="3008312" cy="1162050"/>
          </a:xfrm>
        </p:spPr>
        <p:txBody>
          <a:bodyPr/>
          <a:lstStyle/>
          <a:p>
            <a:pPr eaLnBrk="1" hangingPunct="1"/>
            <a:r>
              <a:rPr lang="en-GB" sz="3200" smtClean="0">
                <a:latin typeface="Cambria" pitchFamily="18" charset="0"/>
              </a:rPr>
              <a:t>Kevin Brown – Brown Dog Senior</a:t>
            </a:r>
          </a:p>
        </p:txBody>
      </p:sp>
      <p:sp>
        <p:nvSpPr>
          <p:cNvPr id="91139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91140" name="Picture 3" descr="C:\Documents and Settings\paul.taylor\My Documents\My Pictures\pauls own\DCC 50 and out\IMGPb0273.jpg"/>
          <p:cNvPicPr>
            <a:picLocks noChangeAspect="1" noChangeArrowheads="1"/>
          </p:cNvPicPr>
          <p:nvPr/>
        </p:nvPicPr>
        <p:blipFill>
          <a:blip r:embed="rId3" cstate="print"/>
          <a:srcRect l="38788" r="17982"/>
          <a:stretch>
            <a:fillRect/>
          </a:stretch>
        </p:blipFill>
        <p:spPr bwMode="auto">
          <a:xfrm>
            <a:off x="5784850" y="0"/>
            <a:ext cx="3359150" cy="658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2" descr="C:\Documents and Settings\paul.taylor\My Documents\My Pictures\pauls own\DCC 50 and out\IMGPb028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3373" r="26054" b="21817"/>
          <a:stretch>
            <a:fillRect/>
          </a:stretch>
        </p:blipFill>
        <p:spPr>
          <a:xfrm>
            <a:off x="0" y="1628775"/>
            <a:ext cx="4224338" cy="3635375"/>
          </a:xfrm>
        </p:spPr>
      </p:pic>
      <p:pic>
        <p:nvPicPr>
          <p:cNvPr id="91142" name="Picture 3" descr="C:\Documents and Settings\paul.taylor\My Documents\My Pictures\pauls own\DCC 50 and out\IMGP1854.JPG"/>
          <p:cNvPicPr>
            <a:picLocks noChangeAspect="1" noChangeArrowheads="1"/>
          </p:cNvPicPr>
          <p:nvPr/>
        </p:nvPicPr>
        <p:blipFill>
          <a:blip r:embed="rId5" cstate="print"/>
          <a:srcRect l="24570" t="31656" r="63150" b="33418"/>
          <a:stretch>
            <a:fillRect/>
          </a:stretch>
        </p:blipFill>
        <p:spPr bwMode="auto">
          <a:xfrm>
            <a:off x="4067175" y="1773238"/>
            <a:ext cx="2032000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24400"/>
            <a:ext cx="2195513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3"/>
          <p:cNvSpPr>
            <a:spLocks noGrp="1"/>
          </p:cNvSpPr>
          <p:nvPr>
            <p:ph type="title"/>
          </p:nvPr>
        </p:nvSpPr>
        <p:spPr>
          <a:xfrm>
            <a:off x="468313" y="476250"/>
            <a:ext cx="3008312" cy="1162050"/>
          </a:xfrm>
        </p:spPr>
        <p:txBody>
          <a:bodyPr/>
          <a:lstStyle/>
          <a:p>
            <a:pPr eaLnBrk="1" hangingPunct="1"/>
            <a:r>
              <a:rPr lang="en-GB" sz="4800" smtClean="0">
                <a:latin typeface="Cambria" pitchFamily="18" charset="0"/>
              </a:rPr>
              <a:t>Adey Cooper</a:t>
            </a:r>
          </a:p>
        </p:txBody>
      </p:sp>
      <p:sp>
        <p:nvSpPr>
          <p:cNvPr id="92163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9216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4652963"/>
            <a:ext cx="1944687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3" descr="C:\Documents and Settings\paul.taylor\My Documents\My Pictures\pauls own\DCC 50 and out\_IGP3761a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87450" y="1989138"/>
            <a:ext cx="5111750" cy="5022850"/>
          </a:xfrm>
        </p:spPr>
      </p:pic>
      <p:pic>
        <p:nvPicPr>
          <p:cNvPr id="92166" name="Picture 5" descr="C:\Documents and Settings\paul.taylor\My Documents\My Pictures\pauls own\DCC 50 and out\_IGP4017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063" y="0"/>
            <a:ext cx="3563937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smtClean="0">
                <a:latin typeface="Cambria" pitchFamily="18" charset="0"/>
              </a:rPr>
              <a:t>Tales of Slogging</a:t>
            </a:r>
          </a:p>
        </p:txBody>
      </p:sp>
      <p:pic>
        <p:nvPicPr>
          <p:cNvPr id="10243" name="Picture 2" descr="C:\Documents and Settings\paul.taylor\My Documents\My Pictures\pauls own\DCC 50 and out\_IGP60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3199" r="34090"/>
          <a:stretch>
            <a:fillRect/>
          </a:stretch>
        </p:blipFill>
        <p:spPr>
          <a:xfrm>
            <a:off x="1979613" y="1268413"/>
            <a:ext cx="5124450" cy="5300662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latin typeface="Cambria" pitchFamily="18" charset="0"/>
              </a:rPr>
              <a:t>Dorchester Greats</a:t>
            </a:r>
          </a:p>
        </p:txBody>
      </p:sp>
      <p:sp>
        <p:nvSpPr>
          <p:cNvPr id="93187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GB" smtClean="0">
                <a:latin typeface="Cambria" pitchFamily="18" charset="0"/>
              </a:rPr>
              <a:t>...an explanation – on the pitch/off the pitch / games played and overall contribution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en-GB" sz="4000" smtClean="0">
                <a:latin typeface="Cambria" pitchFamily="18" charset="0"/>
              </a:rPr>
              <a:t>a D.C.C. ‘Great’</a:t>
            </a:r>
          </a:p>
        </p:txBody>
      </p:sp>
      <p:sp>
        <p:nvSpPr>
          <p:cNvPr id="94211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9421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260350"/>
            <a:ext cx="122396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54913" t="36273" r="17628" b="20052"/>
          <a:stretch>
            <a:fillRect/>
          </a:stretch>
        </p:blipFill>
        <p:spPr>
          <a:xfrm>
            <a:off x="4500563" y="404813"/>
            <a:ext cx="2747962" cy="6011862"/>
          </a:xfrm>
        </p:spPr>
      </p:pic>
      <p:pic>
        <p:nvPicPr>
          <p:cNvPr id="94214" name="Picture 2"/>
          <p:cNvPicPr>
            <a:picLocks noChangeAspect="1" noChangeArrowheads="1"/>
          </p:cNvPicPr>
          <p:nvPr/>
        </p:nvPicPr>
        <p:blipFill>
          <a:blip r:embed="rId5" cstate="print"/>
          <a:srcRect l="41216" t="64162" r="39330" b="12677"/>
          <a:stretch>
            <a:fillRect/>
          </a:stretch>
        </p:blipFill>
        <p:spPr bwMode="auto">
          <a:xfrm>
            <a:off x="827088" y="1773238"/>
            <a:ext cx="2925762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en-GB" sz="4000" smtClean="0">
                <a:latin typeface="Cambria" pitchFamily="18" charset="0"/>
              </a:rPr>
              <a:t>a D.C.C. ‘Great’</a:t>
            </a:r>
          </a:p>
        </p:txBody>
      </p:sp>
      <p:sp>
        <p:nvSpPr>
          <p:cNvPr id="95235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9523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260350"/>
            <a:ext cx="122396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45219" t="7452" r="41418" b="57108"/>
          <a:stretch>
            <a:fillRect/>
          </a:stretch>
        </p:blipFill>
        <p:spPr>
          <a:xfrm>
            <a:off x="4211638" y="333375"/>
            <a:ext cx="3275012" cy="6227763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en-GB" sz="4000" smtClean="0">
                <a:latin typeface="Cambria" pitchFamily="18" charset="0"/>
              </a:rPr>
              <a:t>a D.C.C. ‘Great’</a:t>
            </a:r>
          </a:p>
        </p:txBody>
      </p:sp>
      <p:sp>
        <p:nvSpPr>
          <p:cNvPr id="97283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9728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260350"/>
            <a:ext cx="122396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57536" t="52296" r="8653" b="8955"/>
          <a:stretch>
            <a:fillRect/>
          </a:stretch>
        </p:blipFill>
        <p:spPr>
          <a:xfrm>
            <a:off x="1547813" y="1412875"/>
            <a:ext cx="6408737" cy="518477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en-GB" sz="4000" smtClean="0">
                <a:latin typeface="Cambria" pitchFamily="18" charset="0"/>
              </a:rPr>
              <a:t>a D.C.C. ‘Great’</a:t>
            </a:r>
          </a:p>
        </p:txBody>
      </p:sp>
      <p:sp>
        <p:nvSpPr>
          <p:cNvPr id="98307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9830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260350"/>
            <a:ext cx="122396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3918" t="9842" r="12288" b="10191"/>
          <a:stretch>
            <a:fillRect/>
          </a:stretch>
        </p:blipFill>
        <p:spPr>
          <a:xfrm>
            <a:off x="4859338" y="0"/>
            <a:ext cx="3987800" cy="5759450"/>
          </a:xfrm>
        </p:spPr>
      </p:pic>
      <p:pic>
        <p:nvPicPr>
          <p:cNvPr id="98310" name="Picture 6"/>
          <p:cNvPicPr>
            <a:picLocks noChangeAspect="1" noChangeArrowheads="1"/>
          </p:cNvPicPr>
          <p:nvPr/>
        </p:nvPicPr>
        <p:blipFill>
          <a:blip r:embed="rId5" cstate="print"/>
          <a:srcRect l="13315" t="17719" r="57095" b="48813"/>
          <a:stretch>
            <a:fillRect/>
          </a:stretch>
        </p:blipFill>
        <p:spPr bwMode="auto">
          <a:xfrm>
            <a:off x="5435600" y="3706813"/>
            <a:ext cx="370840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1" name="Picture 2"/>
          <p:cNvPicPr>
            <a:picLocks noChangeAspect="1" noChangeArrowheads="1"/>
          </p:cNvPicPr>
          <p:nvPr/>
        </p:nvPicPr>
        <p:blipFill>
          <a:blip r:embed="rId6" cstate="print"/>
          <a:srcRect l="52332" t="11195" r="21727" b="62531"/>
          <a:stretch>
            <a:fillRect/>
          </a:stretch>
        </p:blipFill>
        <p:spPr bwMode="auto">
          <a:xfrm>
            <a:off x="611188" y="1700213"/>
            <a:ext cx="3438525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4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>
                <a:latin typeface="Cambria" pitchFamily="18" charset="0"/>
              </a:rPr>
              <a:t>DCC Greats in our presence tonight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Cambria" pitchFamily="18" charset="0"/>
              </a:rPr>
              <a:t>Guest presenters and award givers</a:t>
            </a:r>
            <a:endParaRPr lang="en-GB" dirty="0">
              <a:latin typeface="Cambri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en-GB" sz="4000" smtClean="0">
                <a:latin typeface="Cambria" pitchFamily="18" charset="0"/>
              </a:rPr>
              <a:t>a D.C.C. ‘Great’</a:t>
            </a:r>
          </a:p>
        </p:txBody>
      </p:sp>
      <p:sp>
        <p:nvSpPr>
          <p:cNvPr id="100355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10035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260350"/>
            <a:ext cx="122396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5" descr="C:\Documents and Settings\paul.taylor\My Documents\My Pictures\pauls own\DCC 50 and out\Picture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3059113"/>
            <a:ext cx="4859337" cy="379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7" descr="C:\Documents and Settings\paul.taylor\My Documents\My Pictures\pauls own\DCC 50 and out\IMGPa00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753600" y="-6096000"/>
            <a:ext cx="81216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9" name="Picture 8" descr="C:\Documents and Settings\paul.taylor\My Documents\My Pictures\pauls own\DCC 50 and out\IMGPa00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753600" y="-6096000"/>
            <a:ext cx="70389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0" name="Picture 10" descr="C:\Documents and Settings\paul.taylor\My Documents\My Pictures\pauls own\DCC 50 and out\IMGPa0053.jpg"/>
          <p:cNvPicPr>
            <a:picLocks noChangeAspect="1" noChangeArrowheads="1"/>
          </p:cNvPicPr>
          <p:nvPr/>
        </p:nvPicPr>
        <p:blipFill>
          <a:blip r:embed="rId5" cstate="print"/>
          <a:srcRect l="36771" r="15623"/>
          <a:stretch>
            <a:fillRect/>
          </a:stretch>
        </p:blipFill>
        <p:spPr bwMode="auto">
          <a:xfrm>
            <a:off x="323850" y="1457325"/>
            <a:ext cx="386556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1" name="Picture 10" descr="C:\Documents and Settings\paul.taylor\My Documents\My Pictures\pauls own\DCC 50 and out\cross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4859338" y="188913"/>
            <a:ext cx="4002087" cy="3995737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en-GB" sz="4000" smtClean="0">
                <a:latin typeface="Cambria" pitchFamily="18" charset="0"/>
              </a:rPr>
              <a:t>a D.C.C. ‘Great’</a:t>
            </a:r>
          </a:p>
        </p:txBody>
      </p:sp>
      <p:sp>
        <p:nvSpPr>
          <p:cNvPr id="101379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10138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260350"/>
            <a:ext cx="122396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1765" t="29688" r="24150" b="17361"/>
          <a:stretch>
            <a:fillRect/>
          </a:stretch>
        </p:blipFill>
        <p:spPr>
          <a:xfrm>
            <a:off x="5076825" y="476250"/>
            <a:ext cx="2663825" cy="6048375"/>
          </a:xfrm>
        </p:spPr>
      </p:pic>
      <p:pic>
        <p:nvPicPr>
          <p:cNvPr id="101382" name="Picture 3"/>
          <p:cNvPicPr>
            <a:picLocks noChangeAspect="1" noChangeArrowheads="1"/>
          </p:cNvPicPr>
          <p:nvPr/>
        </p:nvPicPr>
        <p:blipFill>
          <a:blip r:embed="rId5" cstate="print"/>
          <a:srcRect l="7236" t="8995" r="81337" b="73872"/>
          <a:stretch>
            <a:fillRect/>
          </a:stretch>
        </p:blipFill>
        <p:spPr bwMode="auto">
          <a:xfrm>
            <a:off x="468313" y="1989138"/>
            <a:ext cx="32400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en-GB" sz="4000" smtClean="0">
                <a:latin typeface="Cambria" pitchFamily="18" charset="0"/>
              </a:rPr>
              <a:t>a D.C.C. ‘Great’</a:t>
            </a:r>
          </a:p>
        </p:txBody>
      </p:sp>
      <p:sp>
        <p:nvSpPr>
          <p:cNvPr id="102403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10240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260350"/>
            <a:ext cx="122396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1055" r="68971" b="68568"/>
          <a:stretch>
            <a:fillRect/>
          </a:stretch>
        </p:blipFill>
        <p:spPr>
          <a:xfrm>
            <a:off x="5148263" y="1878013"/>
            <a:ext cx="2840037" cy="4679950"/>
          </a:xfrm>
        </p:spPr>
      </p:pic>
      <p:pic>
        <p:nvPicPr>
          <p:cNvPr id="102406" name="Content Placeholder 3"/>
          <p:cNvPicPr>
            <a:picLocks noChangeAspect="1" noChangeArrowheads="1"/>
          </p:cNvPicPr>
          <p:nvPr/>
        </p:nvPicPr>
        <p:blipFill>
          <a:blip r:embed="rId5" cstate="print"/>
          <a:srcRect l="50000" r="21046" b="41428"/>
          <a:stretch>
            <a:fillRect/>
          </a:stretch>
        </p:blipFill>
        <p:spPr bwMode="auto">
          <a:xfrm>
            <a:off x="827088" y="1628775"/>
            <a:ext cx="3941762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en-GB" sz="4000" smtClean="0">
                <a:latin typeface="Cambria" pitchFamily="18" charset="0"/>
              </a:rPr>
              <a:t>a D.C.C. ‘Great’</a:t>
            </a:r>
          </a:p>
        </p:txBody>
      </p:sp>
      <p:sp>
        <p:nvSpPr>
          <p:cNvPr id="103427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10342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0"/>
            <a:ext cx="122396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2" descr="C:\Documents and Settings\paul.taylor\My Documents\My Pictures\pauls own\DCC 50 and out\_IGP3762a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11638" y="0"/>
            <a:ext cx="5111750" cy="5097463"/>
          </a:xfrm>
        </p:spPr>
      </p:pic>
      <p:pic>
        <p:nvPicPr>
          <p:cNvPr id="103430" name="Picture 3" descr="C:\Documents and Settings\paul.taylor\My Documents\My Pictures\pauls own\DCC 50 and out\_IGP3919a.jpg"/>
          <p:cNvPicPr>
            <a:picLocks noChangeAspect="1" noChangeArrowheads="1"/>
          </p:cNvPicPr>
          <p:nvPr/>
        </p:nvPicPr>
        <p:blipFill>
          <a:blip r:embed="rId5" cstate="print"/>
          <a:srcRect l="12927" r="4872" b="25780"/>
          <a:stretch>
            <a:fillRect/>
          </a:stretch>
        </p:blipFill>
        <p:spPr bwMode="auto">
          <a:xfrm>
            <a:off x="250825" y="1557338"/>
            <a:ext cx="38893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Picture 8" descr="C:\Documents and Settings\paul.taylor\My Documents\My Pictures\pauls own\DCC 50 and out\_IGP3709b.jpg"/>
          <p:cNvPicPr>
            <a:picLocks noChangeAspect="1" noChangeArrowheads="1"/>
          </p:cNvPicPr>
          <p:nvPr/>
        </p:nvPicPr>
        <p:blipFill>
          <a:blip r:embed="rId6" cstate="print"/>
          <a:srcRect t="18921"/>
          <a:stretch>
            <a:fillRect/>
          </a:stretch>
        </p:blipFill>
        <p:spPr bwMode="auto">
          <a:xfrm>
            <a:off x="2771775" y="4410075"/>
            <a:ext cx="30162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1383</Words>
  <Application>Microsoft Office PowerPoint</Application>
  <PresentationFormat>On-screen Show (4:3)</PresentationFormat>
  <Paragraphs>514</Paragraphs>
  <Slides>139</Slides>
  <Notes>139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40" baseType="lpstr">
      <vt:lpstr>Office Theme</vt:lpstr>
      <vt:lpstr>Dorchester Cricket Club</vt:lpstr>
      <vt:lpstr>Batting Order</vt:lpstr>
      <vt:lpstr>1961-2011</vt:lpstr>
      <vt:lpstr>Boys to Men</vt:lpstr>
      <vt:lpstr>Boys to men</vt:lpstr>
      <vt:lpstr>Smaller men to Bigger men </vt:lpstr>
      <vt:lpstr>Bigger men to even bigger men </vt:lpstr>
      <vt:lpstr>Great Physiques</vt:lpstr>
      <vt:lpstr>Tales of Slogging</vt:lpstr>
      <vt:lpstr>Drunken Laughter</vt:lpstr>
      <vt:lpstr>More Laughs</vt:lpstr>
      <vt:lpstr>Stories of Big Hitting</vt:lpstr>
      <vt:lpstr>Memories from the Middle</vt:lpstr>
      <vt:lpstr>BUT MORE THAN ANYTHING... Happy memories for all!</vt:lpstr>
      <vt:lpstr>1961-2011</vt:lpstr>
      <vt:lpstr>The History of DCC</vt:lpstr>
      <vt:lpstr>Slide 17</vt:lpstr>
      <vt:lpstr>Slide 18</vt:lpstr>
      <vt:lpstr>Mrs Bostock -</vt:lpstr>
      <vt:lpstr>Our 1st DCC Great – Roy Clark</vt:lpstr>
      <vt:lpstr>A chat with Roy</vt:lpstr>
      <vt:lpstr>Day Trip to Holbeach CC – mid sixties</vt:lpstr>
      <vt:lpstr>DCC in the late Sixties and early Seventies</vt:lpstr>
      <vt:lpstr>Richard ‘Dick Grimes’</vt:lpstr>
      <vt:lpstr>Slide 25</vt:lpstr>
      <vt:lpstr>Slide 26</vt:lpstr>
      <vt:lpstr>6 a side runners 1979 South Muskham &amp; Little Carlton</vt:lpstr>
      <vt:lpstr>Slide 28</vt:lpstr>
      <vt:lpstr>Fernwood School 1983</vt:lpstr>
      <vt:lpstr>1984 – all change</vt:lpstr>
      <vt:lpstr>Late 1980’s - 1988 </vt:lpstr>
      <vt:lpstr>The 1990’s</vt:lpstr>
      <vt:lpstr>Golden Udder and the Baggy Greens vs Skegness town</vt:lpstr>
      <vt:lpstr>2005 reduced fixtures</vt:lpstr>
      <vt:lpstr>Slide 35</vt:lpstr>
      <vt:lpstr>Through all those Years...</vt:lpstr>
      <vt:lpstr>Annual Do’s</vt:lpstr>
      <vt:lpstr>A Special Welcome</vt:lpstr>
      <vt:lpstr>1961-2011</vt:lpstr>
      <vt:lpstr>The Last Game  </vt:lpstr>
      <vt:lpstr>Slide 41</vt:lpstr>
      <vt:lpstr>Slide 42</vt:lpstr>
      <vt:lpstr>Slide 43</vt:lpstr>
      <vt:lpstr>Slide 44</vt:lpstr>
      <vt:lpstr>Slide 45</vt:lpstr>
      <vt:lpstr>Slide 46</vt:lpstr>
      <vt:lpstr>Trooping off for the last time</vt:lpstr>
      <vt:lpstr>Just a few Statistics</vt:lpstr>
      <vt:lpstr>Some stats</vt:lpstr>
      <vt:lpstr>Bowling</vt:lpstr>
      <vt:lpstr>All time wicket partnerships</vt:lpstr>
      <vt:lpstr>Batting Highest Scores (all in 40 overs)</vt:lpstr>
      <vt:lpstr>666664 – Iain Bamber – a note from NZ</vt:lpstr>
      <vt:lpstr>Buffet TIME Back in 35 minutes</vt:lpstr>
      <vt:lpstr>My DCC Years</vt:lpstr>
      <vt:lpstr>First Ball Calamities – 3 Classic Moments</vt:lpstr>
      <vt:lpstr>Dads and Lads</vt:lpstr>
      <vt:lpstr>Dads &amp; Lads</vt:lpstr>
      <vt:lpstr>Slide 59</vt:lpstr>
      <vt:lpstr>.</vt:lpstr>
      <vt:lpstr>Slide 61</vt:lpstr>
      <vt:lpstr>Slide 62</vt:lpstr>
      <vt:lpstr>Winner of DCC’s Worst ever Cricketer is....</vt:lpstr>
      <vt:lpstr>Slide 64</vt:lpstr>
      <vt:lpstr>Slide 65</vt:lpstr>
      <vt:lpstr>Slide 66</vt:lpstr>
      <vt:lpstr>Fun on the pitch </vt:lpstr>
      <vt:lpstr>Favourite &amp; Famous Opponents</vt:lpstr>
      <vt:lpstr>Best Ever DCC Match</vt:lpstr>
      <vt:lpstr>Best Ever Game?</vt:lpstr>
      <vt:lpstr>...’you can do it Jonny’</vt:lpstr>
      <vt:lpstr>Slide 72</vt:lpstr>
      <vt:lpstr>“Oh my God....I did it!”</vt:lpstr>
      <vt:lpstr>Twelfth man challenge</vt:lpstr>
      <vt:lpstr>What next? Tonight on the Website / Booklet / Friends of DCC</vt:lpstr>
      <vt:lpstr>Dorchester Cricket Club 1961-2011 Players </vt:lpstr>
      <vt:lpstr>Ant Shipley</vt:lpstr>
      <vt:lpstr>The Vicar</vt:lpstr>
      <vt:lpstr>Guess the player?</vt:lpstr>
      <vt:lpstr>????</vt:lpstr>
      <vt:lpstr>Clive</vt:lpstr>
      <vt:lpstr>Danny Brenan</vt:lpstr>
      <vt:lpstr>Joe Allport</vt:lpstr>
      <vt:lpstr>Bradley Taylor</vt:lpstr>
      <vt:lpstr>Adam Street</vt:lpstr>
      <vt:lpstr>                       Nick Briars</vt:lpstr>
      <vt:lpstr>Richard Brown – ‘Brown Dog Junior’</vt:lpstr>
      <vt:lpstr>Kevin Brown – Brown Dog Senior</vt:lpstr>
      <vt:lpstr>Adey Cooper</vt:lpstr>
      <vt:lpstr>Dorchester Greats</vt:lpstr>
      <vt:lpstr>a D.C.C. ‘Great’</vt:lpstr>
      <vt:lpstr>a D.C.C. ‘Great’</vt:lpstr>
      <vt:lpstr>a D.C.C. ‘Great’</vt:lpstr>
      <vt:lpstr>a D.C.C. ‘Great’</vt:lpstr>
      <vt:lpstr>DCC Greats in our presence tonight</vt:lpstr>
      <vt:lpstr>a D.C.C. ‘Great’</vt:lpstr>
      <vt:lpstr>a D.C.C. ‘Great’</vt:lpstr>
      <vt:lpstr>a D.C.C. ‘Great’</vt:lpstr>
      <vt:lpstr>a D.C.C. ‘Great’</vt:lpstr>
      <vt:lpstr>a D.C.C. ‘Great’</vt:lpstr>
      <vt:lpstr>a D.C.C. ‘Great’</vt:lpstr>
      <vt:lpstr>a D.C.C. ‘Great’</vt:lpstr>
      <vt:lpstr>a D.C.C. ‘Great’</vt:lpstr>
      <vt:lpstr>a D.C.C. ‘Great’</vt:lpstr>
      <vt:lpstr>Steve Dilks – ‘Dilksy’</vt:lpstr>
      <vt:lpstr>Dorchester CC</vt:lpstr>
      <vt:lpstr>D.C.C. All time Great - </vt:lpstr>
      <vt:lpstr>D.C.C. All time Great - </vt:lpstr>
      <vt:lpstr>D.C.C. All time Great - </vt:lpstr>
      <vt:lpstr>a D.C.C. ‘all time Great’</vt:lpstr>
      <vt:lpstr>D.C.C. All time Great - </vt:lpstr>
      <vt:lpstr>D.C.C. All timeGreat</vt:lpstr>
      <vt:lpstr>D.C.C. All time Great - </vt:lpstr>
      <vt:lpstr>D.C.C. All time Great – James Lees</vt:lpstr>
      <vt:lpstr>Slide 115</vt:lpstr>
      <vt:lpstr>D.C.C. All time Great - </vt:lpstr>
      <vt:lpstr>D.C.C. All time Great - </vt:lpstr>
      <vt:lpstr>D.C.C. All time Great  </vt:lpstr>
      <vt:lpstr>D.C.C. All time Great - </vt:lpstr>
      <vt:lpstr>D.C.C. All time Great - </vt:lpstr>
      <vt:lpstr>D.C.C. All time Great - </vt:lpstr>
      <vt:lpstr>Slide 122</vt:lpstr>
      <vt:lpstr>Split at birth?</vt:lpstr>
      <vt:lpstr>Split at birth?</vt:lpstr>
      <vt:lpstr>D.C.C. All time Great - </vt:lpstr>
      <vt:lpstr>DCC All time Great</vt:lpstr>
      <vt:lpstr>D.C.C. All time Great - </vt:lpstr>
      <vt:lpstr>Slide 128</vt:lpstr>
      <vt:lpstr>DCC Legends</vt:lpstr>
      <vt:lpstr>DCC LEGEND – Norman Taylor</vt:lpstr>
      <vt:lpstr>DCC Legend – Norman Taylor</vt:lpstr>
      <vt:lpstr>DCC Legend – Colin Taylor</vt:lpstr>
      <vt:lpstr>DCC Legend – Colin Taylor</vt:lpstr>
      <vt:lpstr>DCC Legend – Paul Taylor</vt:lpstr>
      <vt:lpstr>DCC Legend</vt:lpstr>
      <vt:lpstr>DCC Legend – Terry Berresford</vt:lpstr>
      <vt:lpstr>Slide 137</vt:lpstr>
      <vt:lpstr>Final Presentation</vt:lpstr>
      <vt:lpstr>Dorchester CC 1961-2011</vt:lpstr>
    </vt:vector>
  </TitlesOfParts>
  <Company>Biffa Waste Services Ltd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Dorchester Cricket Club</dc:title>
  <dc:creator>paul.taylor</dc:creator>
  <cp:lastModifiedBy>Jeremy Flight</cp:lastModifiedBy>
  <cp:revision>232</cp:revision>
  <dcterms:created xsi:type="dcterms:W3CDTF">2011-10-31T22:25:54Z</dcterms:created>
  <dcterms:modified xsi:type="dcterms:W3CDTF">2012-04-25T09:10:23Z</dcterms:modified>
</cp:coreProperties>
</file>